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09.svg" ContentType="image/svg+xml"/>
  <Override PartName="/ppt/media/image111.svg" ContentType="image/svg+xml"/>
  <Override PartName="/ppt/media/image113.svg" ContentType="image/svg+xml"/>
  <Override PartName="/ppt/media/image115.svg" ContentType="image/svg+xml"/>
  <Override PartName="/ppt/media/image117.svg" ContentType="image/svg+xml"/>
  <Override PartName="/ppt/media/image119.svg" ContentType="image/svg+xml"/>
  <Override PartName="/ppt/media/image121.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43.svg" ContentType="image/svg+xml"/>
  <Override PartName="/ppt/media/image50.svg" ContentType="image/svg+xml"/>
  <Override PartName="/ppt/media/image51.svg" ContentType="image/svg+xml"/>
  <Override PartName="/ppt/media/image54.svg" ContentType="image/svg+xml"/>
  <Override PartName="/ppt/media/image56.svg" ContentType="image/svg+xml"/>
  <Override PartName="/ppt/media/image58.svg" ContentType="image/svg+xml"/>
  <Override PartName="/ppt/media/image7.svg" ContentType="image/svg+xml"/>
  <Override PartName="/ppt/media/image80.svg" ContentType="image/svg+xml"/>
  <Override PartName="/ppt/media/image82.svg" ContentType="image/svg+xml"/>
  <Override PartName="/ppt/media/image84.svg" ContentType="image/svg+xml"/>
  <Override PartName="/ppt/media/image86.svg" ContentType="image/svg+xml"/>
  <Override PartName="/ppt/media/image95.svg" ContentType="image/svg+xml"/>
  <Override PartName="/ppt/media/image97.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4"/>
  </p:sldMasterIdLst>
  <p:notesMasterIdLst>
    <p:notesMasterId r:id="rId56"/>
  </p:notesMasterIdLst>
  <p:handoutMasterIdLst>
    <p:handoutMasterId r:id="rId57"/>
  </p:handoutMasterIdLst>
  <p:sldIdLst>
    <p:sldId id="2076137360" r:id="rId5"/>
    <p:sldId id="2076136929" r:id="rId6"/>
    <p:sldId id="2076137225" r:id="rId7"/>
    <p:sldId id="2076136930" r:id="rId8"/>
    <p:sldId id="2076136931" r:id="rId9"/>
    <p:sldId id="2076137004" r:id="rId10"/>
    <p:sldId id="2076137294" r:id="rId11"/>
    <p:sldId id="2076137338" r:id="rId12"/>
    <p:sldId id="2076137373" r:id="rId13"/>
    <p:sldId id="2076137374" r:id="rId14"/>
    <p:sldId id="2076137375" r:id="rId15"/>
    <p:sldId id="2076137376" r:id="rId16"/>
    <p:sldId id="2076137371" r:id="rId17"/>
    <p:sldId id="2076137347" r:id="rId18"/>
    <p:sldId id="2076137377" r:id="rId19"/>
    <p:sldId id="485" r:id="rId20"/>
    <p:sldId id="542" r:id="rId21"/>
    <p:sldId id="2076137235" r:id="rId22"/>
    <p:sldId id="2076137342" r:id="rId23"/>
    <p:sldId id="2076137271" r:id="rId24"/>
    <p:sldId id="2076137264" r:id="rId25"/>
    <p:sldId id="2076137382" r:id="rId26"/>
    <p:sldId id="2076136920" r:id="rId27"/>
    <p:sldId id="2076137026" r:id="rId28"/>
    <p:sldId id="2076137165" r:id="rId29"/>
    <p:sldId id="2076137314" r:id="rId30"/>
    <p:sldId id="2076137335" r:id="rId31"/>
    <p:sldId id="2076137336" r:id="rId32"/>
    <p:sldId id="2147483276" r:id="rId33"/>
    <p:sldId id="2147483277" r:id="rId34"/>
    <p:sldId id="2076137153" r:id="rId35"/>
    <p:sldId id="2076137164" r:id="rId36"/>
    <p:sldId id="2076137381" r:id="rId37"/>
    <p:sldId id="2076137226" r:id="rId38"/>
    <p:sldId id="2076137024" r:id="rId39"/>
    <p:sldId id="2076137179" r:id="rId40"/>
    <p:sldId id="2076137311" r:id="rId41"/>
    <p:sldId id="2076137252" r:id="rId42"/>
    <p:sldId id="2076137253" r:id="rId43"/>
    <p:sldId id="2076137158" r:id="rId44"/>
    <p:sldId id="2076136953" r:id="rId45"/>
    <p:sldId id="2076136779" r:id="rId46"/>
    <p:sldId id="2076137267" r:id="rId47"/>
    <p:sldId id="2076137308" r:id="rId48"/>
    <p:sldId id="2076137274" r:id="rId49"/>
    <p:sldId id="2076137018" r:id="rId50"/>
    <p:sldId id="2076136811" r:id="rId51"/>
    <p:sldId id="2076136814" r:id="rId52"/>
    <p:sldId id="2147483280" r:id="rId53"/>
    <p:sldId id="2147483289" r:id="rId54"/>
    <p:sldId id="440" r:id="rId55"/>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DE23787B-2F70-41BD-B1E9-2A7EFC31BF1D}">
          <p14:sldIdLst>
            <p14:sldId id="2076137360"/>
          </p14:sldIdLst>
        </p14:section>
        <p14:section name="Speaker-Virtual" id="{8117FF17-02C1-2B46-B541-6179D882FB7C}">
          <p14:sldIdLst>
            <p14:sldId id="2076136929"/>
            <p14:sldId id="2076137225"/>
            <p14:sldId id="2076136930"/>
            <p14:sldId id="2076136931"/>
            <p14:sldId id="2076137004"/>
            <p14:sldId id="2076137294"/>
            <p14:sldId id="2076137338"/>
          </p14:sldIdLst>
        </p14:section>
        <p14:section name="Speaker Live Events" id="{29D58D03-15DE-494A-BA92-D01A754B06C9}">
          <p14:sldIdLst>
            <p14:sldId id="2076137373"/>
            <p14:sldId id="2076137374"/>
            <p14:sldId id="2076137375"/>
            <p14:sldId id="2076137376"/>
          </p14:sldIdLst>
        </p14:section>
        <p14:section name="Section divider slides" id="{A08B6E49-4FA9-1D47-9747-BAB21FC8A06F}">
          <p14:sldIdLst>
            <p14:sldId id="2076137371"/>
          </p14:sldIdLst>
        </p14:section>
        <p14:section name="Agenda" id="{41328D16-35E6-6343-90FA-0D3CE4D1FD72}">
          <p14:sldIdLst>
            <p14:sldId id="2076137347"/>
            <p14:sldId id="2076137377"/>
          </p14:sldIdLst>
        </p14:section>
        <p14:section name="Content Slides-Dark" id="{69C79F6C-AA55-485D-BB9F-DB342B159076}">
          <p14:sldIdLst>
            <p14:sldId id="485"/>
            <p14:sldId id="542"/>
            <p14:sldId id="2076137235"/>
            <p14:sldId id="2076137342"/>
            <p14:sldId id="2076137271"/>
            <p14:sldId id="2076137264"/>
            <p14:sldId id="2076137382"/>
            <p14:sldId id="2076136920"/>
            <p14:sldId id="2076137026"/>
            <p14:sldId id="2076137165"/>
            <p14:sldId id="2076137314"/>
            <p14:sldId id="2076137335"/>
            <p14:sldId id="2076137336"/>
            <p14:sldId id="2147483276"/>
            <p14:sldId id="2147483277"/>
          </p14:sldIdLst>
        </p14:section>
        <p14:section name="Special Slides" id="{678A0263-3EDF-7B42-809D-C478E92A7292}">
          <p14:sldIdLst>
            <p14:sldId id="2076137153"/>
            <p14:sldId id="2076137164"/>
            <p14:sldId id="2076137381"/>
            <p14:sldId id="2076137226"/>
          </p14:sldIdLst>
        </p14:section>
        <p14:section name="Quote slides" id="{C4B6D4A3-32D6-4D44-B3AB-214305D36A9C}">
          <p14:sldIdLst>
            <p14:sldId id="2076137024"/>
            <p14:sldId id="2076137179"/>
          </p14:sldIdLst>
        </p14:section>
        <p14:section name="Timelines" id="{8089EE23-4866-FE4C-8CD1-9224659F0115}">
          <p14:sldIdLst>
            <p14:sldId id="2076137311"/>
            <p14:sldId id="2076137252"/>
            <p14:sldId id="2076137253"/>
          </p14:sldIdLst>
        </p14:section>
        <p14:section name="Thank you slides" id="{91935E4A-BFDD-194E-A0F9-091D3F7B5AB4}">
          <p14:sldIdLst>
            <p14:sldId id="2076137158"/>
          </p14:sldIdLst>
        </p14:section>
        <p14:section name="Tables on dark" id="{254AE64C-2541-1849-B767-EE7A5CB308AD}">
          <p14:sldIdLst>
            <p14:sldId id="2076136953"/>
            <p14:sldId id="2076136779"/>
            <p14:sldId id="2076137267"/>
            <p14:sldId id="2076137308"/>
            <p14:sldId id="2076137274"/>
          </p14:sldIdLst>
        </p14:section>
        <p14:section name="Data Slides" id="{3692E6E5-922D-E148-B0F3-ECE394AA1E76}">
          <p14:sldIdLst>
            <p14:sldId id="2076137018"/>
            <p14:sldId id="2076136811"/>
            <p14:sldId id="2076136814"/>
          </p14:sldIdLst>
        </p14:section>
        <p14:section name="Abstract Backgrounds" id="{D3152CDB-301F-B24D-8B58-919745C3F6C6}">
          <p14:sldIdLst>
            <p14:sldId id="2147483280"/>
            <p14:sldId id="2147483289"/>
          </p14:sldIdLst>
        </p14:section>
        <p14:section name="Closing slides" id="{FB14FD5C-EF6B-E84D-AE89-B7BAFD07C8AA}">
          <p14:sldIdLst>
            <p14:sldId id="440"/>
          </p14:sldIdLst>
        </p14:section>
      </p14:sectionLst>
    </p:ext>
    <p:ext uri="{EFAFB233-063F-42B5-8137-9DF3F51BA10A}">
      <p15:sldGuideLst xmlns:p15="http://schemas.microsoft.com/office/powerpoint/2012/main">
        <p15:guide id="1" orient="horz" pos="152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553C"/>
    <a:srgbClr val="796087"/>
    <a:srgbClr val="558EA4"/>
    <a:srgbClr val="5F363F"/>
    <a:srgbClr val="7A4753"/>
    <a:srgbClr val="B47282"/>
    <a:srgbClr val="C58C52"/>
    <a:srgbClr val="AEA8A2"/>
    <a:srgbClr val="AE562C"/>
    <a:srgbClr val="2A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9268A8-84F5-7342-A0BC-9F42A45F337D}" v="4" dt="2026-01-05T19:55:44.901"/>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1" autoAdjust="0"/>
    <p:restoredTop sz="77054" autoAdjust="0"/>
  </p:normalViewPr>
  <p:slideViewPr>
    <p:cSldViewPr snapToGrid="0" showGuides="1">
      <p:cViewPr varScale="1">
        <p:scale>
          <a:sx n="93" d="100"/>
          <a:sy n="93" d="100"/>
        </p:scale>
        <p:origin x="1824" y="200"/>
      </p:cViewPr>
      <p:guideLst>
        <p:guide orient="horz" pos="1526"/>
        <p:guide pos="3840"/>
      </p:guideLst>
    </p:cSldViewPr>
  </p:slideViewPr>
  <p:outlineViewPr>
    <p:cViewPr>
      <p:scale>
        <a:sx n="33" d="100"/>
        <a:sy n="33" d="100"/>
      </p:scale>
      <p:origin x="0" y="-49712"/>
    </p:cViewPr>
  </p:outlineViewPr>
  <p:notesTextViewPr>
    <p:cViewPr>
      <p:scale>
        <a:sx n="1" d="1"/>
        <a:sy n="1" d="1"/>
      </p:scale>
      <p:origin x="0" y="0"/>
    </p:cViewPr>
  </p:notesTextViewPr>
  <p:sorterViewPr>
    <p:cViewPr>
      <p:scale>
        <a:sx n="83" d="100"/>
        <a:sy n="83" d="100"/>
      </p:scale>
      <p:origin x="0" y="0"/>
    </p:cViewPr>
  </p:sorterViewPr>
  <p:notesViewPr>
    <p:cSldViewPr snapToGrid="0" showGuides="1">
      <p:cViewPr varScale="1">
        <p:scale>
          <a:sx n="90" d="100"/>
          <a:sy n="90" d="100"/>
        </p:scale>
        <p:origin x="4864" y="21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5/10/relationships/revisionInfo" Target="revisionInfo.xml"/><Relationship Id="rId64"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solidFill>
              <a:schemeClr val="tx2"/>
            </a:solidFill>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smtClean="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dirty="0">
                        <a:solidFill>
                          <a:schemeClr val="tx1"/>
                        </a:solidFill>
                        <a:cs typeface="Oracle Sans Tab Extra Bold" panose="020B0503020204020204" pitchFamily="34" charset="0"/>
                      </a:rPr>
                      <a:t>Right</a:t>
                    </a:r>
                    <a:r>
                      <a:rPr lang="en-US" sz="1400" b="1" i="0" baseline="0" dirty="0">
                        <a:solidFill>
                          <a:schemeClr val="tx1"/>
                        </a:solidFill>
                        <a:cs typeface="Oracle Sans Tab Extra Bold" panose="020B0503020204020204" pitchFamily="34" charset="0"/>
                      </a:rPr>
                      <a: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tx1"/>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baseline="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u="none" strike="noStrike" kern="1200" baseline="0" dirty="0">
                        <a:solidFill>
                          <a:schemeClr val="tx1"/>
                        </a:solidFill>
                        <a:cs typeface="Oracle Sans Tab Extra Bold" panose="020B0503020204020204" pitchFamily="34" charset="0"/>
                      </a:rPr>
                      <a:t>Right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tx1"/>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baseline="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u="none" strike="noStrike" kern="1200" baseline="0" dirty="0">
                        <a:solidFill>
                          <a:schemeClr val="tx1"/>
                        </a:solidFill>
                        <a:cs typeface="Oracle Sans Tab Extra Bold" panose="020B0503020204020204" pitchFamily="34" charset="0"/>
                      </a:rPr>
                      <a:t>Right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accent4"/>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F0CC7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2-3781-B14F-AC46-08DC173891B9}"/>
              </c:ext>
            </c:extLst>
          </c:dPt>
          <c:dPt>
            <c:idx val="1"/>
            <c:bubble3D val="0"/>
            <c:spPr>
              <a:solidFill>
                <a:srgbClr val="E7F2F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3781-B14F-AC46-08DC173891B9}"/>
              </c:ext>
            </c:extLst>
          </c:dPt>
          <c:dPt>
            <c:idx val="2"/>
            <c:bubble3D val="0"/>
            <c:spPr>
              <a:solidFill>
                <a:schemeClr val="accent5"/>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3781-B14F-AC46-08DC173891B9}"/>
              </c:ext>
            </c:extLst>
          </c:dPt>
          <c:dPt>
            <c:idx val="3"/>
            <c:bubble3D val="0"/>
            <c:spPr>
              <a:solidFill>
                <a:srgbClr val="CE9BA7"/>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4-3781-B14F-AC46-08DC173891B9}"/>
              </c:ext>
            </c:extLst>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90</c:v>
                </c:pt>
                <c:pt idx="1">
                  <c:v>90</c:v>
                </c:pt>
                <c:pt idx="2">
                  <c:v>90</c:v>
                </c:pt>
                <c:pt idx="3">
                  <c:v>90</c:v>
                </c:pt>
              </c:numCache>
            </c:numRef>
          </c:val>
          <c:extLst>
            <c:ext xmlns:c16="http://schemas.microsoft.com/office/drawing/2014/chart" uri="{C3380CC4-5D6E-409C-BE32-E72D297353CC}">
              <c16:uniqueId val="{00000000-3781-B14F-AC46-08DC173891B9}"/>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1/28/26</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356537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26</a:t>
            </a:fld>
            <a:endParaRPr lang="en-US" dirty="0"/>
          </a:p>
        </p:txBody>
      </p:sp>
    </p:spTree>
    <p:extLst>
      <p:ext uri="{BB962C8B-B14F-4D97-AF65-F5344CB8AC3E}">
        <p14:creationId xmlns:p14="http://schemas.microsoft.com/office/powerpoint/2010/main" val="113949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pPr/>
              <a:t>32</a:t>
            </a:fld>
            <a:endParaRPr lang="en-US" dirty="0"/>
          </a:p>
        </p:txBody>
      </p:sp>
    </p:spTree>
    <p:extLst>
      <p:ext uri="{BB962C8B-B14F-4D97-AF65-F5344CB8AC3E}">
        <p14:creationId xmlns:p14="http://schemas.microsoft.com/office/powerpoint/2010/main" val="701557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37</a:t>
            </a:fld>
            <a:endParaRPr lang="en-US" dirty="0"/>
          </a:p>
        </p:txBody>
      </p:sp>
    </p:spTree>
    <p:extLst>
      <p:ext uri="{BB962C8B-B14F-4D97-AF65-F5344CB8AC3E}">
        <p14:creationId xmlns:p14="http://schemas.microsoft.com/office/powerpoint/2010/main" val="3205766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0.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1.sv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svg"/><Relationship Id="rId5"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5.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7.svg"/><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8.png"/><Relationship Id="rId4" Type="http://schemas.openxmlformats.org/officeDocument/2006/relationships/image" Target="../media/image3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3.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3.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40.png"/><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11E25-C771-5005-3137-A5673FC27B2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6A4B61EA-E671-B046-E16F-7C37520755BE}"/>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FCEBD7F-FD1F-90FE-07B1-7E1D2FCAED2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74E28F03-7252-6A6A-9D9A-7C142FCA415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6" name="Oracle Logo" descr="Oracle Logo">
            <a:extLst>
              <a:ext uri="{FF2B5EF4-FFF2-40B4-BE49-F238E27FC236}">
                <a16:creationId xmlns:a16="http://schemas.microsoft.com/office/drawing/2014/main" id="{9CEE2768-B645-2FE2-4588-531E1F7B3B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4" name="OTag" descr="A small square in Oracle Red with the Oracle logo in the center in white">
            <a:extLst>
              <a:ext uri="{FF2B5EF4-FFF2-40B4-BE49-F238E27FC236}">
                <a16:creationId xmlns:a16="http://schemas.microsoft.com/office/drawing/2014/main" id="{F389D100-FFFC-F617-D7BB-53DD869F0D5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6863E062-D1CC-8F7F-B35F-ADAF6BDE7196}"/>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v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C249B44-5D03-EA20-14C6-F9C2A9AB50F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CFF1AD0F-A521-9C8E-1B0B-C0AAECD3307F}"/>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525F097-D9EE-EA10-1A44-3D1D0CC4FBE0}"/>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AE7AB41E-99B0-7F6C-6D90-1255399A4F6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74811496-0F3F-2EFC-BF0D-44B4652D8EB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DEED53-1C90-2AFF-D971-0E0179F6688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C777348-8686-2E82-3270-E018943D1EF1}"/>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A6FE85A7-960A-B7DF-96B4-1F84481CF4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6D3CBBA4-EC09-8E88-4264-A0AC9E8827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10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rk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0496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 Left middle title and sub ">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1998" y="2471026"/>
            <a:ext cx="4846320" cy="822960"/>
          </a:xfrm>
        </p:spPr>
        <p:txBody>
          <a:bodyPr/>
          <a:lstStyle>
            <a:lvl1pPr algn="l">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365046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rk - Left middle title and sub ">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471026"/>
            <a:ext cx="4846320" cy="822960"/>
          </a:xfrm>
        </p:spPr>
        <p:txBody>
          <a:bodyP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147158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ght - Left middle 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a:t>
            </a:r>
            <a:br>
              <a:rPr lang="en-US" dirty="0"/>
            </a:br>
            <a:r>
              <a:rPr lang="en-US" dirty="0"/>
              <a:t>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921087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rk - Left middle titl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62518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66210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6591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26178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986224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ver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568EDC7-82E8-C0FD-23C9-5E2F85B327A1}"/>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CX title (up to two lines) </a:t>
            </a:r>
            <a:br>
              <a:rPr lang="en-US" dirty="0"/>
            </a:br>
            <a:r>
              <a:rPr lang="en-US" dirty="0"/>
              <a:t>Oracle Sans Tab Bold</a:t>
            </a:r>
          </a:p>
        </p:txBody>
      </p:sp>
      <p:sp>
        <p:nvSpPr>
          <p:cNvPr id="7" name="Subhead">
            <a:extLst>
              <a:ext uri="{FF2B5EF4-FFF2-40B4-BE49-F238E27FC236}">
                <a16:creationId xmlns:a16="http://schemas.microsoft.com/office/drawing/2014/main" id="{061B9EB2-A1F6-2571-35A5-B192ACB03AE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F8D591A-4D00-D5F4-4A83-1E71D6FEAED4}"/>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10E9E6D4-F5CC-7C97-90BB-4EDFBE9AA1B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350795E3-D122-12B5-7C04-44DCB3D36801}"/>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5748CF8-F274-FB47-CAED-F7B6DBFAB05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495B2ADA-461A-FD6A-5CF8-C6DF73B366A2}"/>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2096009-10CC-D3A8-D651-A6324946E6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7E4F3939-5D2F-6AB9-8C71-5E770E6D42B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6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ark - Closing Slide">
    <p:bg>
      <p:bgRef idx="1001">
        <a:schemeClr val="bg2"/>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TOP">
    <p:bg>
      <p:bgPr>
        <a:solidFill>
          <a:srgbClr val="C74634"/>
        </a:solidFill>
        <a:effectLst/>
      </p:bgPr>
    </p:bg>
    <p:spTree>
      <p:nvGrpSpPr>
        <p:cNvPr id="1" name=""/>
        <p:cNvGrpSpPr/>
        <p:nvPr/>
      </p:nvGrpSpPr>
      <p:grpSpPr>
        <a:xfrm>
          <a:off x="0" y="0"/>
          <a:ext cx="0" cy="0"/>
          <a:chOff x="0" y="0"/>
          <a:chExt cx="0" cy="0"/>
        </a:xfrm>
      </p:grpSpPr>
      <p:grpSp>
        <p:nvGrpSpPr>
          <p:cNvPr id="6" name="Group 4" descr="An image of a hand with an X on it indicating stop">
            <a:extLst>
              <a:ext uri="{FF2B5EF4-FFF2-40B4-BE49-F238E27FC236}">
                <a16:creationId xmlns:a16="http://schemas.microsoft.com/office/drawing/2014/main" id="{AC301DFA-236B-43E0-F195-C886E29BCFA8}"/>
              </a:ext>
            </a:extLst>
          </p:cNvPr>
          <p:cNvGrpSpPr>
            <a:grpSpLocks noChangeAspect="1"/>
          </p:cNvGrpSpPr>
          <p:nvPr userDrawn="1"/>
        </p:nvGrpSpPr>
        <p:grpSpPr bwMode="auto">
          <a:xfrm>
            <a:off x="1706928" y="2759469"/>
            <a:ext cx="1112546" cy="1096345"/>
            <a:chOff x="1040" y="1809"/>
            <a:chExt cx="618" cy="609"/>
          </a:xfrm>
          <a:solidFill>
            <a:schemeClr val="tx1"/>
          </a:solidFill>
        </p:grpSpPr>
        <p:sp>
          <p:nvSpPr>
            <p:cNvPr id="7" name="Freeform 5">
              <a:extLst>
                <a:ext uri="{FF2B5EF4-FFF2-40B4-BE49-F238E27FC236}">
                  <a16:creationId xmlns:a16="http://schemas.microsoft.com/office/drawing/2014/main" id="{8D479378-DEC7-2ADF-53B1-0BD27B66492B}"/>
                </a:ext>
              </a:extLst>
            </p:cNvPr>
            <p:cNvSpPr>
              <a:spLocks noChangeArrowheads="1"/>
            </p:cNvSpPr>
            <p:nvPr/>
          </p:nvSpPr>
          <p:spPr bwMode="auto">
            <a:xfrm>
              <a:off x="1035" y="2123"/>
              <a:ext cx="358" cy="292"/>
            </a:xfrm>
            <a:custGeom>
              <a:avLst/>
              <a:gdLst>
                <a:gd name="T0" fmla="*/ 88 w 1583"/>
                <a:gd name="T1" fmla="*/ 402 h 1292"/>
                <a:gd name="T2" fmla="*/ 167 w 1583"/>
                <a:gd name="T3" fmla="*/ 464 h 1292"/>
                <a:gd name="T4" fmla="*/ 215 w 1583"/>
                <a:gd name="T5" fmla="*/ 521 h 1292"/>
                <a:gd name="T6" fmla="*/ 412 w 1583"/>
                <a:gd name="T7" fmla="*/ 856 h 1292"/>
                <a:gd name="T8" fmla="*/ 1174 w 1583"/>
                <a:gd name="T9" fmla="*/ 1291 h 1292"/>
                <a:gd name="T10" fmla="*/ 1511 w 1583"/>
                <a:gd name="T11" fmla="*/ 1291 h 1292"/>
                <a:gd name="T12" fmla="*/ 1582 w 1583"/>
                <a:gd name="T13" fmla="*/ 1220 h 1292"/>
                <a:gd name="T14" fmla="*/ 1511 w 1583"/>
                <a:gd name="T15" fmla="*/ 1150 h 1292"/>
                <a:gd name="T16" fmla="*/ 1174 w 1583"/>
                <a:gd name="T17" fmla="*/ 1150 h 1292"/>
                <a:gd name="T18" fmla="*/ 534 w 1583"/>
                <a:gd name="T19" fmla="*/ 783 h 1292"/>
                <a:gd name="T20" fmla="*/ 336 w 1583"/>
                <a:gd name="T21" fmla="*/ 447 h 1292"/>
                <a:gd name="T22" fmla="*/ 252 w 1583"/>
                <a:gd name="T23" fmla="*/ 351 h 1292"/>
                <a:gd name="T24" fmla="*/ 173 w 1583"/>
                <a:gd name="T25" fmla="*/ 290 h 1292"/>
                <a:gd name="T26" fmla="*/ 167 w 1583"/>
                <a:gd name="T27" fmla="*/ 234 h 1292"/>
                <a:gd name="T28" fmla="*/ 167 w 1583"/>
                <a:gd name="T29" fmla="*/ 231 h 1292"/>
                <a:gd name="T30" fmla="*/ 421 w 1583"/>
                <a:gd name="T31" fmla="*/ 214 h 1292"/>
                <a:gd name="T32" fmla="*/ 426 w 1583"/>
                <a:gd name="T33" fmla="*/ 220 h 1292"/>
                <a:gd name="T34" fmla="*/ 785 w 1583"/>
                <a:gd name="T35" fmla="*/ 614 h 1292"/>
                <a:gd name="T36" fmla="*/ 883 w 1583"/>
                <a:gd name="T37" fmla="*/ 614 h 1292"/>
                <a:gd name="T38" fmla="*/ 889 w 1583"/>
                <a:gd name="T39" fmla="*/ 518 h 1292"/>
                <a:gd name="T40" fmla="*/ 528 w 1583"/>
                <a:gd name="T41" fmla="*/ 124 h 1292"/>
                <a:gd name="T42" fmla="*/ 525 w 1583"/>
                <a:gd name="T43" fmla="*/ 121 h 1292"/>
                <a:gd name="T44" fmla="*/ 74 w 1583"/>
                <a:gd name="T45" fmla="*/ 132 h 1292"/>
                <a:gd name="T46" fmla="*/ 65 w 1583"/>
                <a:gd name="T47" fmla="*/ 141 h 1292"/>
                <a:gd name="T48" fmla="*/ 85 w 1583"/>
                <a:gd name="T49" fmla="*/ 397 h 1292"/>
                <a:gd name="T50" fmla="*/ 88 w 1583"/>
                <a:gd name="T51" fmla="*/ 40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3" h="1292">
                  <a:moveTo>
                    <a:pt x="88" y="402"/>
                  </a:moveTo>
                  <a:lnTo>
                    <a:pt x="167" y="464"/>
                  </a:lnTo>
                  <a:cubicBezTo>
                    <a:pt x="187" y="481"/>
                    <a:pt x="204" y="498"/>
                    <a:pt x="215" y="521"/>
                  </a:cubicBezTo>
                  <a:lnTo>
                    <a:pt x="412" y="856"/>
                  </a:lnTo>
                  <a:cubicBezTo>
                    <a:pt x="570" y="1127"/>
                    <a:pt x="861" y="1291"/>
                    <a:pt x="1174" y="1291"/>
                  </a:cubicBezTo>
                  <a:lnTo>
                    <a:pt x="1511" y="1291"/>
                  </a:lnTo>
                  <a:cubicBezTo>
                    <a:pt x="1551" y="1291"/>
                    <a:pt x="1582" y="1260"/>
                    <a:pt x="1582" y="1220"/>
                  </a:cubicBezTo>
                  <a:cubicBezTo>
                    <a:pt x="1582" y="1181"/>
                    <a:pt x="1551" y="1150"/>
                    <a:pt x="1511" y="1150"/>
                  </a:cubicBezTo>
                  <a:lnTo>
                    <a:pt x="1174" y="1150"/>
                  </a:lnTo>
                  <a:cubicBezTo>
                    <a:pt x="912" y="1150"/>
                    <a:pt x="666" y="1009"/>
                    <a:pt x="534" y="783"/>
                  </a:cubicBezTo>
                  <a:lnTo>
                    <a:pt x="336" y="447"/>
                  </a:lnTo>
                  <a:cubicBezTo>
                    <a:pt x="314" y="411"/>
                    <a:pt x="285" y="380"/>
                    <a:pt x="252" y="351"/>
                  </a:cubicBezTo>
                  <a:lnTo>
                    <a:pt x="173" y="290"/>
                  </a:lnTo>
                  <a:cubicBezTo>
                    <a:pt x="156" y="276"/>
                    <a:pt x="153" y="251"/>
                    <a:pt x="167" y="234"/>
                  </a:cubicBezTo>
                  <a:cubicBezTo>
                    <a:pt x="167" y="234"/>
                    <a:pt x="167" y="234"/>
                    <a:pt x="167" y="231"/>
                  </a:cubicBezTo>
                  <a:cubicBezTo>
                    <a:pt x="232" y="158"/>
                    <a:pt x="345" y="149"/>
                    <a:pt x="421" y="214"/>
                  </a:cubicBezTo>
                  <a:cubicBezTo>
                    <a:pt x="424" y="217"/>
                    <a:pt x="424" y="217"/>
                    <a:pt x="426" y="220"/>
                  </a:cubicBezTo>
                  <a:lnTo>
                    <a:pt x="785" y="614"/>
                  </a:lnTo>
                  <a:cubicBezTo>
                    <a:pt x="813" y="642"/>
                    <a:pt x="855" y="642"/>
                    <a:pt x="883" y="614"/>
                  </a:cubicBezTo>
                  <a:cubicBezTo>
                    <a:pt x="909" y="588"/>
                    <a:pt x="912" y="546"/>
                    <a:pt x="889" y="518"/>
                  </a:cubicBezTo>
                  <a:lnTo>
                    <a:pt x="528" y="124"/>
                  </a:lnTo>
                  <a:lnTo>
                    <a:pt x="525" y="121"/>
                  </a:lnTo>
                  <a:cubicBezTo>
                    <a:pt x="398" y="0"/>
                    <a:pt x="195" y="3"/>
                    <a:pt x="74" y="132"/>
                  </a:cubicBezTo>
                  <a:cubicBezTo>
                    <a:pt x="71" y="135"/>
                    <a:pt x="68" y="138"/>
                    <a:pt x="65" y="141"/>
                  </a:cubicBezTo>
                  <a:cubicBezTo>
                    <a:pt x="0" y="217"/>
                    <a:pt x="9" y="332"/>
                    <a:pt x="85" y="397"/>
                  </a:cubicBezTo>
                  <a:cubicBezTo>
                    <a:pt x="82" y="397"/>
                    <a:pt x="85" y="399"/>
                    <a:pt x="88" y="4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 name="Freeform 6">
              <a:extLst>
                <a:ext uri="{FF2B5EF4-FFF2-40B4-BE49-F238E27FC236}">
                  <a16:creationId xmlns:a16="http://schemas.microsoft.com/office/drawing/2014/main" id="{21479569-80A4-2098-1ABC-98C920F1FCDA}"/>
                </a:ext>
              </a:extLst>
            </p:cNvPr>
            <p:cNvSpPr>
              <a:spLocks noChangeArrowheads="1"/>
            </p:cNvSpPr>
            <p:nvPr/>
          </p:nvSpPr>
          <p:spPr bwMode="auto">
            <a:xfrm>
              <a:off x="1196" y="1808"/>
              <a:ext cx="347" cy="361"/>
            </a:xfrm>
            <a:custGeom>
              <a:avLst/>
              <a:gdLst>
                <a:gd name="T0" fmla="*/ 958 w 1534"/>
                <a:gd name="T1" fmla="*/ 222 h 1595"/>
                <a:gd name="T2" fmla="*/ 853 w 1534"/>
                <a:gd name="T3" fmla="*/ 245 h 1595"/>
                <a:gd name="T4" fmla="*/ 598 w 1534"/>
                <a:gd name="T5" fmla="*/ 5 h 1595"/>
                <a:gd name="T6" fmla="*/ 358 w 1534"/>
                <a:gd name="T7" fmla="*/ 231 h 1595"/>
                <a:gd name="T8" fmla="*/ 25 w 1534"/>
                <a:gd name="T9" fmla="*/ 341 h 1595"/>
                <a:gd name="T10" fmla="*/ 0 w 1534"/>
                <a:gd name="T11" fmla="*/ 454 h 1595"/>
                <a:gd name="T12" fmla="*/ 0 w 1534"/>
                <a:gd name="T13" fmla="*/ 1523 h 1595"/>
                <a:gd name="T14" fmla="*/ 70 w 1534"/>
                <a:gd name="T15" fmla="*/ 1594 h 1595"/>
                <a:gd name="T16" fmla="*/ 141 w 1534"/>
                <a:gd name="T17" fmla="*/ 1523 h 1595"/>
                <a:gd name="T18" fmla="*/ 141 w 1534"/>
                <a:gd name="T19" fmla="*/ 457 h 1595"/>
                <a:gd name="T20" fmla="*/ 248 w 1534"/>
                <a:gd name="T21" fmla="*/ 349 h 1595"/>
                <a:gd name="T22" fmla="*/ 355 w 1534"/>
                <a:gd name="T23" fmla="*/ 457 h 1595"/>
                <a:gd name="T24" fmla="*/ 355 w 1534"/>
                <a:gd name="T25" fmla="*/ 457 h 1595"/>
                <a:gd name="T26" fmla="*/ 355 w 1534"/>
                <a:gd name="T27" fmla="*/ 1227 h 1595"/>
                <a:gd name="T28" fmla="*/ 425 w 1534"/>
                <a:gd name="T29" fmla="*/ 1297 h 1595"/>
                <a:gd name="T30" fmla="*/ 496 w 1534"/>
                <a:gd name="T31" fmla="*/ 1227 h 1595"/>
                <a:gd name="T32" fmla="*/ 496 w 1534"/>
                <a:gd name="T33" fmla="*/ 259 h 1595"/>
                <a:gd name="T34" fmla="*/ 603 w 1534"/>
                <a:gd name="T35" fmla="*/ 152 h 1595"/>
                <a:gd name="T36" fmla="*/ 709 w 1534"/>
                <a:gd name="T37" fmla="*/ 259 h 1595"/>
                <a:gd name="T38" fmla="*/ 709 w 1534"/>
                <a:gd name="T39" fmla="*/ 259 h 1595"/>
                <a:gd name="T40" fmla="*/ 709 w 1534"/>
                <a:gd name="T41" fmla="*/ 1224 h 1595"/>
                <a:gd name="T42" fmla="*/ 780 w 1534"/>
                <a:gd name="T43" fmla="*/ 1295 h 1595"/>
                <a:gd name="T44" fmla="*/ 850 w 1534"/>
                <a:gd name="T45" fmla="*/ 1224 h 1595"/>
                <a:gd name="T46" fmla="*/ 850 w 1534"/>
                <a:gd name="T47" fmla="*/ 468 h 1595"/>
                <a:gd name="T48" fmla="*/ 955 w 1534"/>
                <a:gd name="T49" fmla="*/ 364 h 1595"/>
                <a:gd name="T50" fmla="*/ 1059 w 1534"/>
                <a:gd name="T51" fmla="*/ 468 h 1595"/>
                <a:gd name="T52" fmla="*/ 1059 w 1534"/>
                <a:gd name="T53" fmla="*/ 1241 h 1595"/>
                <a:gd name="T54" fmla="*/ 1130 w 1534"/>
                <a:gd name="T55" fmla="*/ 1312 h 1595"/>
                <a:gd name="T56" fmla="*/ 1200 w 1534"/>
                <a:gd name="T57" fmla="*/ 1241 h 1595"/>
                <a:gd name="T58" fmla="*/ 1200 w 1534"/>
                <a:gd name="T59" fmla="*/ 694 h 1595"/>
                <a:gd name="T60" fmla="*/ 1296 w 1534"/>
                <a:gd name="T61" fmla="*/ 598 h 1595"/>
                <a:gd name="T62" fmla="*/ 1392 w 1534"/>
                <a:gd name="T63" fmla="*/ 694 h 1595"/>
                <a:gd name="T64" fmla="*/ 1392 w 1534"/>
                <a:gd name="T65" fmla="*/ 1328 h 1595"/>
                <a:gd name="T66" fmla="*/ 1463 w 1534"/>
                <a:gd name="T67" fmla="*/ 1399 h 1595"/>
                <a:gd name="T68" fmla="*/ 1533 w 1534"/>
                <a:gd name="T69" fmla="*/ 1328 h 1595"/>
                <a:gd name="T70" fmla="*/ 1533 w 1534"/>
                <a:gd name="T71" fmla="*/ 694 h 1595"/>
                <a:gd name="T72" fmla="*/ 1296 w 1534"/>
                <a:gd name="T73" fmla="*/ 459 h 1595"/>
                <a:gd name="T74" fmla="*/ 1203 w 1534"/>
                <a:gd name="T75" fmla="*/ 479 h 1595"/>
                <a:gd name="T76" fmla="*/ 1203 w 1534"/>
                <a:gd name="T77" fmla="*/ 468 h 1595"/>
                <a:gd name="T78" fmla="*/ 958 w 1534"/>
                <a:gd name="T79" fmla="*/ 22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4" h="1595">
                  <a:moveTo>
                    <a:pt x="958" y="222"/>
                  </a:moveTo>
                  <a:cubicBezTo>
                    <a:pt x="921" y="222"/>
                    <a:pt x="887" y="231"/>
                    <a:pt x="853" y="245"/>
                  </a:cubicBezTo>
                  <a:cubicBezTo>
                    <a:pt x="848" y="107"/>
                    <a:pt x="735" y="0"/>
                    <a:pt x="598" y="5"/>
                  </a:cubicBezTo>
                  <a:cubicBezTo>
                    <a:pt x="473" y="11"/>
                    <a:pt x="369" y="107"/>
                    <a:pt x="358" y="231"/>
                  </a:cubicBezTo>
                  <a:cubicBezTo>
                    <a:pt x="236" y="169"/>
                    <a:pt x="87" y="220"/>
                    <a:pt x="25" y="341"/>
                  </a:cubicBezTo>
                  <a:cubicBezTo>
                    <a:pt x="8" y="375"/>
                    <a:pt x="0" y="414"/>
                    <a:pt x="0" y="454"/>
                  </a:cubicBezTo>
                  <a:lnTo>
                    <a:pt x="0" y="1523"/>
                  </a:lnTo>
                  <a:cubicBezTo>
                    <a:pt x="0" y="1563"/>
                    <a:pt x="30" y="1594"/>
                    <a:pt x="70" y="1594"/>
                  </a:cubicBezTo>
                  <a:cubicBezTo>
                    <a:pt x="109" y="1594"/>
                    <a:pt x="141" y="1563"/>
                    <a:pt x="141" y="1523"/>
                  </a:cubicBezTo>
                  <a:lnTo>
                    <a:pt x="141" y="457"/>
                  </a:lnTo>
                  <a:cubicBezTo>
                    <a:pt x="141" y="397"/>
                    <a:pt x="189" y="349"/>
                    <a:pt x="248" y="349"/>
                  </a:cubicBezTo>
                  <a:cubicBezTo>
                    <a:pt x="307" y="349"/>
                    <a:pt x="355" y="397"/>
                    <a:pt x="355" y="457"/>
                  </a:cubicBezTo>
                  <a:lnTo>
                    <a:pt x="355" y="457"/>
                  </a:lnTo>
                  <a:lnTo>
                    <a:pt x="355" y="1227"/>
                  </a:lnTo>
                  <a:cubicBezTo>
                    <a:pt x="355" y="1266"/>
                    <a:pt x="385" y="1297"/>
                    <a:pt x="425" y="1297"/>
                  </a:cubicBezTo>
                  <a:cubicBezTo>
                    <a:pt x="464" y="1297"/>
                    <a:pt x="496" y="1266"/>
                    <a:pt x="496" y="1227"/>
                  </a:cubicBezTo>
                  <a:lnTo>
                    <a:pt x="496" y="259"/>
                  </a:lnTo>
                  <a:cubicBezTo>
                    <a:pt x="496" y="200"/>
                    <a:pt x="544" y="152"/>
                    <a:pt x="603" y="152"/>
                  </a:cubicBezTo>
                  <a:cubicBezTo>
                    <a:pt x="662" y="152"/>
                    <a:pt x="709" y="200"/>
                    <a:pt x="709" y="259"/>
                  </a:cubicBezTo>
                  <a:lnTo>
                    <a:pt x="709" y="259"/>
                  </a:lnTo>
                  <a:lnTo>
                    <a:pt x="709" y="1224"/>
                  </a:lnTo>
                  <a:cubicBezTo>
                    <a:pt x="709" y="1264"/>
                    <a:pt x="741" y="1295"/>
                    <a:pt x="780" y="1295"/>
                  </a:cubicBezTo>
                  <a:cubicBezTo>
                    <a:pt x="820" y="1295"/>
                    <a:pt x="850" y="1264"/>
                    <a:pt x="850" y="1224"/>
                  </a:cubicBezTo>
                  <a:lnTo>
                    <a:pt x="850" y="468"/>
                  </a:lnTo>
                  <a:cubicBezTo>
                    <a:pt x="850" y="411"/>
                    <a:pt x="896" y="364"/>
                    <a:pt x="955" y="364"/>
                  </a:cubicBezTo>
                  <a:cubicBezTo>
                    <a:pt x="1011" y="364"/>
                    <a:pt x="1059" y="409"/>
                    <a:pt x="1059" y="468"/>
                  </a:cubicBezTo>
                  <a:lnTo>
                    <a:pt x="1059" y="1241"/>
                  </a:lnTo>
                  <a:cubicBezTo>
                    <a:pt x="1059" y="1280"/>
                    <a:pt x="1091" y="1312"/>
                    <a:pt x="1130" y="1312"/>
                  </a:cubicBezTo>
                  <a:cubicBezTo>
                    <a:pt x="1170" y="1312"/>
                    <a:pt x="1200" y="1280"/>
                    <a:pt x="1200" y="1241"/>
                  </a:cubicBezTo>
                  <a:lnTo>
                    <a:pt x="1200" y="694"/>
                  </a:lnTo>
                  <a:cubicBezTo>
                    <a:pt x="1200" y="640"/>
                    <a:pt x="1242" y="598"/>
                    <a:pt x="1296" y="598"/>
                  </a:cubicBezTo>
                  <a:cubicBezTo>
                    <a:pt x="1350" y="598"/>
                    <a:pt x="1392" y="640"/>
                    <a:pt x="1392" y="694"/>
                  </a:cubicBezTo>
                  <a:lnTo>
                    <a:pt x="1392" y="1328"/>
                  </a:lnTo>
                  <a:cubicBezTo>
                    <a:pt x="1392" y="1368"/>
                    <a:pt x="1424" y="1399"/>
                    <a:pt x="1463" y="1399"/>
                  </a:cubicBezTo>
                  <a:cubicBezTo>
                    <a:pt x="1503" y="1399"/>
                    <a:pt x="1533" y="1368"/>
                    <a:pt x="1533" y="1328"/>
                  </a:cubicBezTo>
                  <a:lnTo>
                    <a:pt x="1533" y="694"/>
                  </a:lnTo>
                  <a:cubicBezTo>
                    <a:pt x="1533" y="564"/>
                    <a:pt x="1426" y="457"/>
                    <a:pt x="1296" y="459"/>
                  </a:cubicBezTo>
                  <a:cubicBezTo>
                    <a:pt x="1265" y="459"/>
                    <a:pt x="1231" y="465"/>
                    <a:pt x="1203" y="479"/>
                  </a:cubicBezTo>
                  <a:lnTo>
                    <a:pt x="1203" y="468"/>
                  </a:lnTo>
                  <a:cubicBezTo>
                    <a:pt x="1200" y="332"/>
                    <a:pt x="1093" y="225"/>
                    <a:pt x="958" y="2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7">
              <a:extLst>
                <a:ext uri="{FF2B5EF4-FFF2-40B4-BE49-F238E27FC236}">
                  <a16:creationId xmlns:a16="http://schemas.microsoft.com/office/drawing/2014/main" id="{FA1BF811-5A06-549B-D001-A8EB9DAFD738}"/>
                </a:ext>
              </a:extLst>
            </p:cNvPr>
            <p:cNvSpPr>
              <a:spLocks noChangeArrowheads="1"/>
            </p:cNvSpPr>
            <p:nvPr/>
          </p:nvSpPr>
          <p:spPr bwMode="auto">
            <a:xfrm>
              <a:off x="1244" y="2175"/>
              <a:ext cx="130" cy="103"/>
            </a:xfrm>
            <a:custGeom>
              <a:avLst/>
              <a:gdLst>
                <a:gd name="T0" fmla="*/ 138 w 578"/>
                <a:gd name="T1" fmla="*/ 0 h 460"/>
                <a:gd name="T2" fmla="*/ 135 w 578"/>
                <a:gd name="T3" fmla="*/ 0 h 460"/>
                <a:gd name="T4" fmla="*/ 71 w 578"/>
                <a:gd name="T5" fmla="*/ 0 h 460"/>
                <a:gd name="T6" fmla="*/ 0 w 578"/>
                <a:gd name="T7" fmla="*/ 71 h 460"/>
                <a:gd name="T8" fmla="*/ 71 w 578"/>
                <a:gd name="T9" fmla="*/ 140 h 460"/>
                <a:gd name="T10" fmla="*/ 135 w 578"/>
                <a:gd name="T11" fmla="*/ 140 h 460"/>
                <a:gd name="T12" fmla="*/ 138 w 578"/>
                <a:gd name="T13" fmla="*/ 140 h 460"/>
                <a:gd name="T14" fmla="*/ 434 w 578"/>
                <a:gd name="T15" fmla="*/ 394 h 460"/>
                <a:gd name="T16" fmla="*/ 512 w 578"/>
                <a:gd name="T17" fmla="*/ 456 h 460"/>
                <a:gd name="T18" fmla="*/ 575 w 578"/>
                <a:gd name="T19" fmla="*/ 377 h 460"/>
                <a:gd name="T20" fmla="*/ 575 w 578"/>
                <a:gd name="T21" fmla="*/ 374 h 460"/>
                <a:gd name="T22" fmla="*/ 138 w 578"/>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60">
                  <a:moveTo>
                    <a:pt x="138" y="0"/>
                  </a:moveTo>
                  <a:lnTo>
                    <a:pt x="135" y="0"/>
                  </a:lnTo>
                  <a:lnTo>
                    <a:pt x="71" y="0"/>
                  </a:lnTo>
                  <a:cubicBezTo>
                    <a:pt x="31" y="0"/>
                    <a:pt x="0" y="31"/>
                    <a:pt x="0" y="71"/>
                  </a:cubicBezTo>
                  <a:cubicBezTo>
                    <a:pt x="0" y="110"/>
                    <a:pt x="31" y="140"/>
                    <a:pt x="71" y="140"/>
                  </a:cubicBezTo>
                  <a:lnTo>
                    <a:pt x="135" y="140"/>
                  </a:lnTo>
                  <a:lnTo>
                    <a:pt x="138" y="140"/>
                  </a:lnTo>
                  <a:cubicBezTo>
                    <a:pt x="285" y="140"/>
                    <a:pt x="412" y="248"/>
                    <a:pt x="434" y="394"/>
                  </a:cubicBezTo>
                  <a:cubicBezTo>
                    <a:pt x="440" y="434"/>
                    <a:pt x="473" y="459"/>
                    <a:pt x="512" y="456"/>
                  </a:cubicBezTo>
                  <a:cubicBezTo>
                    <a:pt x="552" y="451"/>
                    <a:pt x="577" y="417"/>
                    <a:pt x="575" y="377"/>
                  </a:cubicBezTo>
                  <a:lnTo>
                    <a:pt x="575" y="374"/>
                  </a:lnTo>
                  <a:cubicBezTo>
                    <a:pt x="538" y="157"/>
                    <a:pt x="355" y="0"/>
                    <a:pt x="13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 name="Freeform 8">
              <a:extLst>
                <a:ext uri="{FF2B5EF4-FFF2-40B4-BE49-F238E27FC236}">
                  <a16:creationId xmlns:a16="http://schemas.microsoft.com/office/drawing/2014/main" id="{29B31A47-1DBD-1652-5D57-90F2000198A7}"/>
                </a:ext>
              </a:extLst>
            </p:cNvPr>
            <p:cNvSpPr>
              <a:spLocks noChangeArrowheads="1"/>
            </p:cNvSpPr>
            <p:nvPr/>
          </p:nvSpPr>
          <p:spPr bwMode="auto">
            <a:xfrm>
              <a:off x="1396" y="2157"/>
              <a:ext cx="276" cy="276"/>
            </a:xfrm>
            <a:custGeom>
              <a:avLst/>
              <a:gdLst>
                <a:gd name="T0" fmla="*/ 582 w 1220"/>
                <a:gd name="T1" fmla="*/ 0 h 1220"/>
                <a:gd name="T2" fmla="*/ 0 w 1220"/>
                <a:gd name="T3" fmla="*/ 580 h 1220"/>
                <a:gd name="T4" fmla="*/ 170 w 1220"/>
                <a:gd name="T5" fmla="*/ 990 h 1220"/>
                <a:gd name="T6" fmla="*/ 170 w 1220"/>
                <a:gd name="T7" fmla="*/ 990 h 1220"/>
                <a:gd name="T8" fmla="*/ 991 w 1220"/>
                <a:gd name="T9" fmla="*/ 990 h 1220"/>
                <a:gd name="T10" fmla="*/ 991 w 1220"/>
                <a:gd name="T11" fmla="*/ 170 h 1220"/>
                <a:gd name="T12" fmla="*/ 582 w 1220"/>
                <a:gd name="T13" fmla="*/ 0 h 1220"/>
                <a:gd name="T14" fmla="*/ 892 w 1220"/>
                <a:gd name="T15" fmla="*/ 891 h 1220"/>
                <a:gd name="T16" fmla="*/ 271 w 1220"/>
                <a:gd name="T17" fmla="*/ 891 h 1220"/>
                <a:gd name="T18" fmla="*/ 271 w 1220"/>
                <a:gd name="T19" fmla="*/ 891 h 1220"/>
                <a:gd name="T20" fmla="*/ 271 w 1220"/>
                <a:gd name="T21" fmla="*/ 891 h 1220"/>
                <a:gd name="T22" fmla="*/ 271 w 1220"/>
                <a:gd name="T23" fmla="*/ 267 h 1220"/>
                <a:gd name="T24" fmla="*/ 895 w 1220"/>
                <a:gd name="T25" fmla="*/ 267 h 1220"/>
                <a:gd name="T26" fmla="*/ 892 w 1220"/>
                <a:gd name="T27" fmla="*/ 891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0" h="1220">
                  <a:moveTo>
                    <a:pt x="582" y="0"/>
                  </a:moveTo>
                  <a:cubicBezTo>
                    <a:pt x="260" y="0"/>
                    <a:pt x="0" y="259"/>
                    <a:pt x="0" y="580"/>
                  </a:cubicBezTo>
                  <a:cubicBezTo>
                    <a:pt x="0" y="736"/>
                    <a:pt x="62" y="882"/>
                    <a:pt x="170" y="990"/>
                  </a:cubicBezTo>
                  <a:lnTo>
                    <a:pt x="170" y="990"/>
                  </a:lnTo>
                  <a:cubicBezTo>
                    <a:pt x="395" y="1215"/>
                    <a:pt x="766" y="1219"/>
                    <a:pt x="991" y="990"/>
                  </a:cubicBezTo>
                  <a:cubicBezTo>
                    <a:pt x="1217" y="762"/>
                    <a:pt x="1219" y="394"/>
                    <a:pt x="991" y="170"/>
                  </a:cubicBezTo>
                  <a:cubicBezTo>
                    <a:pt x="883" y="59"/>
                    <a:pt x="737" y="0"/>
                    <a:pt x="582" y="0"/>
                  </a:cubicBezTo>
                  <a:close/>
                  <a:moveTo>
                    <a:pt x="892" y="891"/>
                  </a:moveTo>
                  <a:cubicBezTo>
                    <a:pt x="720" y="1063"/>
                    <a:pt x="440" y="1063"/>
                    <a:pt x="271" y="891"/>
                  </a:cubicBezTo>
                  <a:lnTo>
                    <a:pt x="271" y="891"/>
                  </a:lnTo>
                  <a:lnTo>
                    <a:pt x="271" y="891"/>
                  </a:lnTo>
                  <a:cubicBezTo>
                    <a:pt x="99" y="719"/>
                    <a:pt x="99" y="439"/>
                    <a:pt x="271" y="267"/>
                  </a:cubicBezTo>
                  <a:cubicBezTo>
                    <a:pt x="443" y="96"/>
                    <a:pt x="723" y="96"/>
                    <a:pt x="895" y="267"/>
                  </a:cubicBezTo>
                  <a:cubicBezTo>
                    <a:pt x="1064" y="439"/>
                    <a:pt x="1064" y="719"/>
                    <a:pt x="892" y="89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9">
              <a:extLst>
                <a:ext uri="{FF2B5EF4-FFF2-40B4-BE49-F238E27FC236}">
                  <a16:creationId xmlns:a16="http://schemas.microsoft.com/office/drawing/2014/main" id="{98CEA400-2F99-24D8-1CAC-FD508D0F9288}"/>
                </a:ext>
              </a:extLst>
            </p:cNvPr>
            <p:cNvSpPr>
              <a:spLocks noChangeArrowheads="1"/>
            </p:cNvSpPr>
            <p:nvPr/>
          </p:nvSpPr>
          <p:spPr bwMode="auto">
            <a:xfrm>
              <a:off x="1477" y="2236"/>
              <a:ext cx="102" cy="102"/>
            </a:xfrm>
            <a:custGeom>
              <a:avLst/>
              <a:gdLst>
                <a:gd name="T0" fmla="*/ 423 w 456"/>
                <a:gd name="T1" fmla="*/ 28 h 452"/>
                <a:gd name="T2" fmla="*/ 324 w 456"/>
                <a:gd name="T3" fmla="*/ 28 h 452"/>
                <a:gd name="T4" fmla="*/ 324 w 456"/>
                <a:gd name="T5" fmla="*/ 28 h 452"/>
                <a:gd name="T6" fmla="*/ 225 w 456"/>
                <a:gd name="T7" fmla="*/ 124 h 452"/>
                <a:gd name="T8" fmla="*/ 127 w 456"/>
                <a:gd name="T9" fmla="*/ 28 h 452"/>
                <a:gd name="T10" fmla="*/ 28 w 456"/>
                <a:gd name="T11" fmla="*/ 37 h 452"/>
                <a:gd name="T12" fmla="*/ 28 w 456"/>
                <a:gd name="T13" fmla="*/ 130 h 452"/>
                <a:gd name="T14" fmla="*/ 127 w 456"/>
                <a:gd name="T15" fmla="*/ 228 h 452"/>
                <a:gd name="T16" fmla="*/ 28 w 456"/>
                <a:gd name="T17" fmla="*/ 322 h 452"/>
                <a:gd name="T18" fmla="*/ 28 w 456"/>
                <a:gd name="T19" fmla="*/ 423 h 452"/>
                <a:gd name="T20" fmla="*/ 129 w 456"/>
                <a:gd name="T21" fmla="*/ 423 h 452"/>
                <a:gd name="T22" fmla="*/ 228 w 456"/>
                <a:gd name="T23" fmla="*/ 324 h 452"/>
                <a:gd name="T24" fmla="*/ 324 w 456"/>
                <a:gd name="T25" fmla="*/ 423 h 452"/>
                <a:gd name="T26" fmla="*/ 426 w 456"/>
                <a:gd name="T27" fmla="*/ 423 h 452"/>
                <a:gd name="T28" fmla="*/ 426 w 456"/>
                <a:gd name="T29" fmla="*/ 322 h 452"/>
                <a:gd name="T30" fmla="*/ 324 w 456"/>
                <a:gd name="T31" fmla="*/ 226 h 452"/>
                <a:gd name="T32" fmla="*/ 423 w 456"/>
                <a:gd name="T33" fmla="*/ 127 h 452"/>
                <a:gd name="T34" fmla="*/ 423 w 456"/>
                <a:gd name="T35"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452">
                  <a:moveTo>
                    <a:pt x="423" y="28"/>
                  </a:moveTo>
                  <a:cubicBezTo>
                    <a:pt x="395" y="0"/>
                    <a:pt x="349" y="0"/>
                    <a:pt x="324" y="28"/>
                  </a:cubicBezTo>
                  <a:lnTo>
                    <a:pt x="324" y="28"/>
                  </a:lnTo>
                  <a:lnTo>
                    <a:pt x="225" y="124"/>
                  </a:lnTo>
                  <a:lnTo>
                    <a:pt x="127" y="28"/>
                  </a:lnTo>
                  <a:cubicBezTo>
                    <a:pt x="98" y="3"/>
                    <a:pt x="53" y="6"/>
                    <a:pt x="28" y="37"/>
                  </a:cubicBezTo>
                  <a:cubicBezTo>
                    <a:pt x="5" y="62"/>
                    <a:pt x="5" y="101"/>
                    <a:pt x="28" y="130"/>
                  </a:cubicBezTo>
                  <a:lnTo>
                    <a:pt x="127" y="228"/>
                  </a:lnTo>
                  <a:lnTo>
                    <a:pt x="28" y="322"/>
                  </a:lnTo>
                  <a:cubicBezTo>
                    <a:pt x="0" y="350"/>
                    <a:pt x="0" y="395"/>
                    <a:pt x="28" y="423"/>
                  </a:cubicBezTo>
                  <a:cubicBezTo>
                    <a:pt x="56" y="451"/>
                    <a:pt x="101" y="451"/>
                    <a:pt x="129" y="423"/>
                  </a:cubicBezTo>
                  <a:lnTo>
                    <a:pt x="228" y="324"/>
                  </a:lnTo>
                  <a:lnTo>
                    <a:pt x="324" y="423"/>
                  </a:lnTo>
                  <a:cubicBezTo>
                    <a:pt x="352" y="451"/>
                    <a:pt x="398" y="451"/>
                    <a:pt x="426" y="423"/>
                  </a:cubicBezTo>
                  <a:cubicBezTo>
                    <a:pt x="455" y="395"/>
                    <a:pt x="454" y="350"/>
                    <a:pt x="426" y="322"/>
                  </a:cubicBezTo>
                  <a:lnTo>
                    <a:pt x="324" y="226"/>
                  </a:lnTo>
                  <a:lnTo>
                    <a:pt x="423" y="127"/>
                  </a:lnTo>
                  <a:cubicBezTo>
                    <a:pt x="451" y="99"/>
                    <a:pt x="451" y="56"/>
                    <a:pt x="423"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 name="TextBox 11">
            <a:extLst>
              <a:ext uri="{FF2B5EF4-FFF2-40B4-BE49-F238E27FC236}">
                <a16:creationId xmlns:a16="http://schemas.microsoft.com/office/drawing/2014/main" id="{F8B44FF3-28AB-10D7-B1C4-E339265AAF9B}"/>
              </a:ext>
            </a:extLst>
          </p:cNvPr>
          <p:cNvSpPr txBox="1"/>
          <p:nvPr userDrawn="1"/>
        </p:nvSpPr>
        <p:spPr>
          <a:xfrm>
            <a:off x="3261391" y="2485152"/>
            <a:ext cx="8046632" cy="1887696"/>
          </a:xfrm>
          <a:prstGeom prst="rect">
            <a:avLst/>
          </a:prstGeom>
          <a:noFill/>
        </p:spPr>
        <p:txBody>
          <a:bodyPr wrap="square" rtlCol="0">
            <a:spAutoFit/>
          </a:bodyPr>
          <a:lstStyle/>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Any master slides that appear after this end slide have been accidentally imported from other slide decks and </a:t>
            </a:r>
            <a:br>
              <a:rPr lang="en-US" sz="2000" b="0" i="0" dirty="0">
                <a:solidFill>
                  <a:schemeClr val="tx1"/>
                </a:solidFill>
                <a:latin typeface="Oracle Sans Tab" panose="020B0503020204020204" pitchFamily="34" charset="0"/>
                <a:cs typeface="Oracle Sans Tab" panose="020B0503020204020204" pitchFamily="34" charset="0"/>
              </a:rPr>
            </a:br>
            <a:r>
              <a:rPr lang="en-US" sz="2000" b="0" i="0" dirty="0">
                <a:solidFill>
                  <a:schemeClr val="tx1"/>
                </a:solidFill>
                <a:latin typeface="Oracle Sans Tab" panose="020B0503020204020204" pitchFamily="34" charset="0"/>
                <a:cs typeface="Oracle Sans Tab" panose="020B0503020204020204" pitchFamily="34" charset="0"/>
              </a:rPr>
              <a:t>may not match the style of this template.</a:t>
            </a:r>
          </a:p>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Please locate slides that are referencing these imported slide layouts and reselect/apply a layout from the master slide options above.</a:t>
            </a:r>
          </a:p>
        </p:txBody>
      </p:sp>
    </p:spTree>
    <p:extLst>
      <p:ext uri="{BB962C8B-B14F-4D97-AF65-F5344CB8AC3E}">
        <p14:creationId xmlns:p14="http://schemas.microsoft.com/office/powerpoint/2010/main" val="73389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ov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888C5F5-89ED-967B-54C7-2A5658D9383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OCI and database title</a:t>
            </a:r>
            <a:br>
              <a:rPr lang="en-US" dirty="0"/>
            </a:br>
            <a:r>
              <a:rPr lang="en-US" dirty="0"/>
              <a:t>Oracle Sans Tab Bold</a:t>
            </a:r>
          </a:p>
        </p:txBody>
      </p:sp>
      <p:sp>
        <p:nvSpPr>
          <p:cNvPr id="7" name="Subhead">
            <a:extLst>
              <a:ext uri="{FF2B5EF4-FFF2-40B4-BE49-F238E27FC236}">
                <a16:creationId xmlns:a16="http://schemas.microsoft.com/office/drawing/2014/main" id="{AB3DC633-5D2F-CD08-25C4-AE0E6A2B5A5A}"/>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0484561-BBEE-F46D-7F67-EB225BA5D34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A2D3ACC-958E-B38F-BE81-FBB225FDED02}"/>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E1DF1B72-C1BE-74C1-FB93-E6FBEBCD12E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42B772F-C699-22CD-0BF9-575EC207655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739DA1F-4B89-6385-9E78-4753D410919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2" name="Oracle Logo" descr="Oracle Logo">
            <a:extLst>
              <a:ext uri="{FF2B5EF4-FFF2-40B4-BE49-F238E27FC236}">
                <a16:creationId xmlns:a16="http://schemas.microsoft.com/office/drawing/2014/main" id="{6365F65B-E40A-5E02-63EB-C3DBD8E73A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F974F57F-EE1C-2E13-9B52-D64DDE2DF98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ov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Developer Title</a:t>
            </a:r>
            <a:br>
              <a:rPr lang="en-US" dirty="0"/>
            </a:br>
            <a:r>
              <a:rPr lang="en-US" dirty="0"/>
              <a:t>Oracle Sans Tab</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01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full-image">
    <p:bg>
      <p:bgPr>
        <a:solidFill>
          <a:schemeClr val="bg2"/>
        </a:solidFill>
        <a:effectLst/>
      </p:bgPr>
    </p:bg>
    <p:spTree>
      <p:nvGrpSpPr>
        <p:cNvPr id="1" name=""/>
        <p:cNvGrpSpPr/>
        <p:nvPr/>
      </p:nvGrpSpPr>
      <p:grpSpPr>
        <a:xfrm>
          <a:off x="0" y="0"/>
          <a:ext cx="0" cy="0"/>
          <a:chOff x="0" y="0"/>
          <a:chExt cx="0" cy="0"/>
        </a:xfrm>
      </p:grpSpPr>
      <p:sp>
        <p:nvSpPr>
          <p:cNvPr id="2" name="Gradient overlay">
            <a:extLst>
              <a:ext uri="{FF2B5EF4-FFF2-40B4-BE49-F238E27FC236}">
                <a16:creationId xmlns:a16="http://schemas.microsoft.com/office/drawing/2014/main" id="{02A90784-90AA-1B27-460D-B876463465E4}"/>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2A8370DC-7E17-3B48-B968-7FBF1A513E5D}"/>
              </a:ext>
            </a:extLst>
          </p:cNvPr>
          <p:cNvSpPr>
            <a:spLocks noGrp="1"/>
          </p:cNvSpPr>
          <p:nvPr>
            <p:ph type="title" hasCustomPrompt="1"/>
          </p:nvPr>
        </p:nvSpPr>
        <p:spPr>
          <a:xfrm>
            <a:off x="768871" y="2337132"/>
            <a:ext cx="6217920" cy="1280160"/>
          </a:xfrm>
          <a:noFill/>
        </p:spPr>
        <p:txBody>
          <a:bodyPr vert="horz" wrap="square" lIns="0" tIns="0" rIns="0" bIns="0" rtlCol="0" anchor="b">
            <a:noAutofit/>
          </a:bodyPr>
          <a:lstStyle>
            <a:lvl1pPr>
              <a:lnSpc>
                <a:spcPct val="100000"/>
              </a:lnSpc>
              <a:defRPr lang="en-US" sz="4000" b="1" i="0" dirty="0">
                <a:solidFill>
                  <a:schemeClr val="tx1"/>
                </a:solidFill>
                <a:latin typeface="Oracle Sans Tab" panose="020B0503020204020204" pitchFamily="34" charset="0"/>
              </a:defRPr>
            </a:lvl1pPr>
          </a:lstStyle>
          <a:p>
            <a:pPr lvl="0">
              <a:lnSpc>
                <a:spcPct val="100000"/>
              </a:lnSpc>
            </a:pPr>
            <a:r>
              <a:rPr lang="en-US" dirty="0"/>
              <a:t>Cross-pillar, Industries, and General Divider Title</a:t>
            </a:r>
          </a:p>
        </p:txBody>
      </p:sp>
      <p:sp>
        <p:nvSpPr>
          <p:cNvPr id="11" name="Slide Number Placeholder 7">
            <a:extLst>
              <a:ext uri="{FF2B5EF4-FFF2-40B4-BE49-F238E27FC236}">
                <a16:creationId xmlns:a16="http://schemas.microsoft.com/office/drawing/2014/main" id="{F080221B-C8EC-00E9-AA2D-F8C154AA3CA5}"/>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6C539CEF-A482-43F9-5E0C-FBA849CD6ADB}"/>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15" name="Date Placeholder 2">
            <a:extLst>
              <a:ext uri="{FF2B5EF4-FFF2-40B4-BE49-F238E27FC236}">
                <a16:creationId xmlns:a16="http://schemas.microsoft.com/office/drawing/2014/main" id="{F9083701-4310-37DF-B760-F9C5578E1E79}"/>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Subhead">
            <a:extLst>
              <a:ext uri="{FF2B5EF4-FFF2-40B4-BE49-F238E27FC236}">
                <a16:creationId xmlns:a16="http://schemas.microsoft.com/office/drawing/2014/main" id="{AC267B18-559A-5001-F10C-C0FCF070F435}"/>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39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Divider_Image">
    <p:bg>
      <p:bgRef idx="1001">
        <a:schemeClr val="bg2"/>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213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97377"/>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9" name="Accent mark">
            <a:extLst>
              <a:ext uri="{FF2B5EF4-FFF2-40B4-BE49-F238E27FC236}">
                <a16:creationId xmlns:a16="http://schemas.microsoft.com/office/drawing/2014/main" id="{EF7E4D86-EF60-0FEC-3E94-F74C96841A9C}"/>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head">
            <a:extLst>
              <a:ext uri="{FF2B5EF4-FFF2-40B4-BE49-F238E27FC236}">
                <a16:creationId xmlns:a16="http://schemas.microsoft.com/office/drawing/2014/main" id="{A763B6F6-4DFA-26D0-D8A9-4B0B1409391D}"/>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0440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_Image">
    <p:bg>
      <p:bgRef idx="1001">
        <a:schemeClr val="bg2"/>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904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8912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938"/>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D8947E02-814A-79D0-C68B-4A7749394CC0}"/>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head">
            <a:extLst>
              <a:ext uri="{FF2B5EF4-FFF2-40B4-BE49-F238E27FC236}">
                <a16:creationId xmlns:a16="http://schemas.microsoft.com/office/drawing/2014/main" id="{C91DD99A-805D-7654-58A3-D6532DB17964}"/>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045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Divider">
    <p:bg>
      <p:bgRef idx="1001">
        <a:schemeClr val="bg2"/>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789F089-C8C8-AD9E-8C9E-E12DE8E679BF}"/>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7698EDA6-BDA7-E689-E9CF-BD4E37893702}"/>
              </a:ext>
            </a:extLst>
          </p:cNvPr>
          <p:cNvSpPr>
            <a:spLocks noGrp="1"/>
          </p:cNvSpPr>
          <p:nvPr>
            <p:ph type="body" sz="quarter" idx="33" hasCustomPrompt="1"/>
          </p:nvPr>
        </p:nvSpPr>
        <p:spPr>
          <a:xfrm>
            <a:off x="776689" y="4135193"/>
            <a:ext cx="62179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5" name="Picture 14">
            <a:extLst>
              <a:ext uri="{FF2B5EF4-FFF2-40B4-BE49-F238E27FC236}">
                <a16:creationId xmlns:a16="http://schemas.microsoft.com/office/drawing/2014/main" id="{FB7783C8-17F8-DB45-1463-F645BB3FC44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3FBA7AF-1061-9E4C-9196-2D8F59748DFB}"/>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Divider">
    <p:bg>
      <p:bgPr>
        <a:solidFill>
          <a:schemeClr val="bg2"/>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232B6FB-CB36-8E10-0171-4DD434FB37AC}"/>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pic>
        <p:nvPicPr>
          <p:cNvPr id="15" name="Picture 14">
            <a:extLst>
              <a:ext uri="{FF2B5EF4-FFF2-40B4-BE49-F238E27FC236}">
                <a16:creationId xmlns:a16="http://schemas.microsoft.com/office/drawing/2014/main" id="{66160DD4-C190-5E08-0719-27C0571182D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2" name="Accent mark">
            <a:extLst>
              <a:ext uri="{FF2B5EF4-FFF2-40B4-BE49-F238E27FC236}">
                <a16:creationId xmlns:a16="http://schemas.microsoft.com/office/drawing/2014/main" id="{FCC5560E-F594-D1CD-5CDD-54514D4DAED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Health &amp; Life Sciences </a:t>
            </a:r>
            <a:br>
              <a:rPr lang="en-US" dirty="0"/>
            </a:br>
            <a:r>
              <a:rPr lang="en-US" dirty="0"/>
              <a:t>section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4CEE7C3-7EA8-C568-7AA2-03C7BCB4D72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5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9E8FD7-3B27-6D98-CDF8-03B96EAE4D8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993B935A-285A-BFFA-E1F4-E79FEB4F979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7" name="Subhead">
            <a:extLst>
              <a:ext uri="{FF2B5EF4-FFF2-40B4-BE49-F238E27FC236}">
                <a16:creationId xmlns:a16="http://schemas.microsoft.com/office/drawing/2014/main" id="{EFFF89DD-9D0E-59AA-468D-56F8DF0173D0}"/>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72DF4953-83D4-E63F-FAE9-12C7C69CAF76}"/>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3939284-5D96-A771-F7CE-39D3A9ADA08C}"/>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37A2158C-16EA-51FD-AADB-5CCD72645F2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Date Placeholder 2">
            <a:extLst>
              <a:ext uri="{FF2B5EF4-FFF2-40B4-BE49-F238E27FC236}">
                <a16:creationId xmlns:a16="http://schemas.microsoft.com/office/drawing/2014/main" id="{DE9F17F9-481A-5855-B8F0-D871C1F817BF}"/>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Footer Placeholder 3">
            <a:extLst>
              <a:ext uri="{FF2B5EF4-FFF2-40B4-BE49-F238E27FC236}">
                <a16:creationId xmlns:a16="http://schemas.microsoft.com/office/drawing/2014/main" id="{47EAEE68-C65E-C8C2-44CB-1ECCD753ADA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pic>
        <p:nvPicPr>
          <p:cNvPr id="10" name="Oracle Logo" descr="Oracle Logo">
            <a:extLst>
              <a:ext uri="{FF2B5EF4-FFF2-40B4-BE49-F238E27FC236}">
                <a16:creationId xmlns:a16="http://schemas.microsoft.com/office/drawing/2014/main" id="{510A29EB-A69A-C86E-648C-CFF0A2762DC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3" name="OTag" descr="A small square in Oracle Red with the Oracle logo in the center in white">
            <a:extLst>
              <a:ext uri="{FF2B5EF4-FFF2-40B4-BE49-F238E27FC236}">
                <a16:creationId xmlns:a16="http://schemas.microsoft.com/office/drawing/2014/main" id="{BB472E52-9049-8F88-829D-93C385311F2B}"/>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Accent mark">
            <a:extLst>
              <a:ext uri="{FF2B5EF4-FFF2-40B4-BE49-F238E27FC236}">
                <a16:creationId xmlns:a16="http://schemas.microsoft.com/office/drawing/2014/main" id="{F6C8D001-5C68-50FD-8A15-9F62CD4FCCF2}"/>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7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Fusion Suite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SCM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61CB4AAC-156D-8F42-3B43-592451DF558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ERP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ADA839C-E71A-1637-3B8E-ADCB8BC4BE7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64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HCM Section </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AD2D13D9-5F9B-66C0-EF23-46B9931F9314}"/>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148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CX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FE68091-5CE6-8692-5C8A-45B15B0580E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0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OCI and database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4364F74D-D1B7-957A-69E2-40ADCE3043E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33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Dev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4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Impact Statemen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7F0AA-36FB-62D3-4D57-A93CAC9D50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128605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Impact Statement">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F0458-244B-DEF1-4FC0-9B75AA8F4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2219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bg2"/>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solidFill>
                  <a:schemeClr val="tx1"/>
                </a:solidFill>
              </a:defRPr>
            </a:lvl1pPr>
          </a:lstStyle>
          <a:p>
            <a:pPr lvl="0"/>
            <a:r>
              <a:rPr lang="en-US" dirty="0"/>
              <a:t>Additional information if needed</a:t>
            </a:r>
          </a:p>
        </p:txBody>
      </p:sp>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5" name="Accent mark">
            <a:extLst>
              <a:ext uri="{FF2B5EF4-FFF2-40B4-BE49-F238E27FC236}">
                <a16:creationId xmlns:a16="http://schemas.microsoft.com/office/drawing/2014/main" id="{E30FF1A2-459E-3E06-ED1E-7EEEFE917498}"/>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72BDD1C-BE59-17F1-F08E-E5659CE09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1"/>
            <a:ext cx="8003799" cy="4114800"/>
          </a:xfrm>
          <a:prstGeom prst="rect">
            <a:avLst/>
          </a:prstGeom>
        </p:spPr>
      </p:pic>
      <p:sp>
        <p:nvSpPr>
          <p:cNvPr id="8" name="Date Placeholder 7">
            <a:extLst>
              <a:ext uri="{FF2B5EF4-FFF2-40B4-BE49-F238E27FC236}">
                <a16:creationId xmlns:a16="http://schemas.microsoft.com/office/drawing/2014/main" id="{4BE25085-4A1E-D179-F719-60F3221F88FC}"/>
              </a:ext>
            </a:extLst>
          </p:cNvPr>
          <p:cNvSpPr>
            <a:spLocks noGrp="1"/>
          </p:cNvSpPr>
          <p:nvPr>
            <p:ph type="dt" sz="half" idx="46"/>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BDE401F7-9E49-F0E9-B298-16D634C82200}"/>
              </a:ext>
            </a:extLst>
          </p:cNvPr>
          <p:cNvSpPr>
            <a:spLocks noGrp="1"/>
          </p:cNvSpPr>
          <p:nvPr>
            <p:ph type="ftr" sz="quarter" idx="47"/>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45080C-B81D-10C7-DC19-C0A0D33B390A}"/>
              </a:ext>
            </a:extLst>
          </p:cNvPr>
          <p:cNvSpPr>
            <a:spLocks noGrp="1"/>
          </p:cNvSpPr>
          <p:nvPr>
            <p:ph type="sldNum" sz="quarter" idx="48"/>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490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_2">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2A7232-5506-CF74-ABAC-596E66DF6213}"/>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BE95545E-FF7C-FA0C-6AC2-06B9FD536E40}"/>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BE9B241-6CCA-C350-8E9C-CBFF15AC920B}"/>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D30678C3-79B5-61B9-5BD6-D4D2E38C4E2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Picture 13">
            <a:extLst>
              <a:ext uri="{FF2B5EF4-FFF2-40B4-BE49-F238E27FC236}">
                <a16:creationId xmlns:a16="http://schemas.microsoft.com/office/drawing/2014/main" id="{761CEBF1-2CD2-4E62-6E9D-873094DB16E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4250" b="38000"/>
          <a:stretch/>
        </p:blipFill>
        <p:spPr>
          <a:xfrm>
            <a:off x="4175780" y="0"/>
            <a:ext cx="8016219" cy="4251947"/>
          </a:xfrm>
          <a:prstGeom prst="rect">
            <a:avLst/>
          </a:prstGeom>
        </p:spPr>
      </p:pic>
      <p:sp>
        <p:nvSpPr>
          <p:cNvPr id="5" name="Slide Number Placeholder 4">
            <a:extLst>
              <a:ext uri="{FF2B5EF4-FFF2-40B4-BE49-F238E27FC236}">
                <a16:creationId xmlns:a16="http://schemas.microsoft.com/office/drawing/2014/main" id="{AE2FA60F-BC05-9DFE-3A03-811A5C61BAE6}"/>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04F087-6972-AA39-00DB-C10EDEB80749}"/>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891A512-3F6B-08FA-3574-4BF50D31E5E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B928B4F-1E89-D2DF-1BE1-69DBA7C5E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5F9B697F-5404-108B-4B52-A27DAB8F742D}"/>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768D3CF0-D6A4-3493-A61E-C80959981BE3}"/>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3" name="Accent mark">
            <a:extLst>
              <a:ext uri="{FF2B5EF4-FFF2-40B4-BE49-F238E27FC236}">
                <a16:creationId xmlns:a16="http://schemas.microsoft.com/office/drawing/2014/main" id="{9CBADFAD-5852-9F31-3F6B-B4A294448DE2}"/>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74A47A-5AA7-1775-46F8-4B4A91867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0"/>
            <a:ext cx="8003799" cy="4114800"/>
          </a:xfrm>
          <a:prstGeom prst="rect">
            <a:avLst/>
          </a:prstGeom>
        </p:spPr>
      </p:pic>
      <p:sp>
        <p:nvSpPr>
          <p:cNvPr id="4" name="Date Placeholder 3">
            <a:extLst>
              <a:ext uri="{FF2B5EF4-FFF2-40B4-BE49-F238E27FC236}">
                <a16:creationId xmlns:a16="http://schemas.microsoft.com/office/drawing/2014/main" id="{3F5E1FD4-FF3D-53E2-B568-4096CAC1B9DC}"/>
              </a:ext>
            </a:extLst>
          </p:cNvPr>
          <p:cNvSpPr>
            <a:spLocks noGrp="1"/>
          </p:cNvSpPr>
          <p:nvPr>
            <p:ph type="dt" sz="half" idx="46"/>
          </p:nvPr>
        </p:nvSpPr>
        <p:spPr/>
        <p:txBody>
          <a:bodyPr/>
          <a:lstStyle>
            <a:lvl1pPr>
              <a:defRPr>
                <a:solidFill>
                  <a:srgbClr val="514C47"/>
                </a:solidFill>
              </a:defRPr>
            </a:lvl1pPr>
          </a:lstStyle>
          <a:p>
            <a:r>
              <a:rPr lang="en-US"/>
              <a:t>[Date]</a:t>
            </a:r>
            <a:endParaRPr lang="en-US" dirty="0"/>
          </a:p>
        </p:txBody>
      </p:sp>
      <p:sp>
        <p:nvSpPr>
          <p:cNvPr id="5" name="Footer Placeholder 4">
            <a:extLst>
              <a:ext uri="{FF2B5EF4-FFF2-40B4-BE49-F238E27FC236}">
                <a16:creationId xmlns:a16="http://schemas.microsoft.com/office/drawing/2014/main" id="{BBCA8205-86B8-B975-0254-A7323DE64A72}"/>
              </a:ext>
            </a:extLst>
          </p:cNvPr>
          <p:cNvSpPr>
            <a:spLocks noGrp="1"/>
          </p:cNvSpPr>
          <p:nvPr>
            <p:ph type="ftr" sz="quarter" idx="4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99568EA0-EDF7-FD13-065F-C2A6ACEFCE3C}"/>
              </a:ext>
            </a:extLst>
          </p:cNvPr>
          <p:cNvSpPr>
            <a:spLocks noGrp="1"/>
          </p:cNvSpPr>
          <p:nvPr>
            <p:ph type="sldNum" sz="quarter" idx="48"/>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740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Quote, Picture, and logo">
    <p:bg>
      <p:bgPr>
        <a:solidFill>
          <a:schemeClr val="bg2"/>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Picture Placeholder 5">
            <a:extLst>
              <a:ext uri="{FF2B5EF4-FFF2-40B4-BE49-F238E27FC236}">
                <a16:creationId xmlns:a16="http://schemas.microsoft.com/office/drawing/2014/main" id="{DFB04560-5A82-4303-F4F4-247222B350E0}"/>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a:solidFill>
                  <a:srgbClr val="AEA8A2"/>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97B60F2A-F2ED-70AD-4768-5B8EF9B56420}"/>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7" name="Accent mark">
            <a:extLst>
              <a:ext uri="{FF2B5EF4-FFF2-40B4-BE49-F238E27FC236}">
                <a16:creationId xmlns:a16="http://schemas.microsoft.com/office/drawing/2014/main" id="{2F96B613-1543-0150-F389-FFE2D5FA5019}"/>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F4092F5-1A1B-33F4-5A48-CC487AB4D6D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Tree>
    <p:extLst>
      <p:ext uri="{BB962C8B-B14F-4D97-AF65-F5344CB8AC3E}">
        <p14:creationId xmlns:p14="http://schemas.microsoft.com/office/powerpoint/2010/main" val="3962537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Quote, Picture, and logo">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7F2045-62B9-84EC-C330-B04C4D3A0662}"/>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21257FF2-E055-B5F9-4582-79A01E21822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432B7A5-BCFF-0B37-3621-48E5B163BE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Date Placeholder 4">
            <a:extLst>
              <a:ext uri="{FF2B5EF4-FFF2-40B4-BE49-F238E27FC236}">
                <a16:creationId xmlns:a16="http://schemas.microsoft.com/office/drawing/2014/main" id="{54EBA6F0-8007-BA20-B49E-4F5863B4E1E3}"/>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Accent mark">
            <a:extLst>
              <a:ext uri="{FF2B5EF4-FFF2-40B4-BE49-F238E27FC236}">
                <a16:creationId xmlns:a16="http://schemas.microsoft.com/office/drawing/2014/main" id="{F6E69B24-94C1-6ACB-ADE4-5BD87AD69DCA}"/>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Single metric">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0EFC288-7D92-06D8-D5A4-4ADE89B89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3" name="Title 2">
            <a:extLst>
              <a:ext uri="{FF2B5EF4-FFF2-40B4-BE49-F238E27FC236}">
                <a16:creationId xmlns:a16="http://schemas.microsoft.com/office/drawing/2014/main" id="{B099EEEE-62A5-DE0D-FD45-A3C465FD76A0}"/>
              </a:ext>
            </a:extLst>
          </p:cNvPr>
          <p:cNvSpPr>
            <a:spLocks noGrp="1"/>
          </p:cNvSpPr>
          <p:nvPr>
            <p:ph type="title"/>
          </p:nvPr>
        </p:nvSpPr>
        <p:spPr/>
        <p:txBody>
          <a:body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89734"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841059"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OTag">
            <a:extLst>
              <a:ext uri="{FF2B5EF4-FFF2-40B4-BE49-F238E27FC236}">
                <a16:creationId xmlns:a16="http://schemas.microsoft.com/office/drawing/2014/main" id="{ACA200C3-3C73-A496-B531-A76CB8CAAD8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Slide Number Placeholder 7">
            <a:extLst>
              <a:ext uri="{FF2B5EF4-FFF2-40B4-BE49-F238E27FC236}">
                <a16:creationId xmlns:a16="http://schemas.microsoft.com/office/drawing/2014/main" id="{CB737692-EBCE-3DB2-EEE6-98690BCF926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4F04817E-BD68-D98E-68D4-B156602982E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D8490AA6-ABB7-8870-D034-F44F2026B242}"/>
              </a:ext>
            </a:extLst>
          </p:cNvPr>
          <p:cNvSpPr>
            <a:spLocks noGrp="1"/>
          </p:cNvSpPr>
          <p:nvPr>
            <p:ph type="dt" sz="half" idx="18"/>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7" name="Accent mark">
            <a:extLst>
              <a:ext uri="{FF2B5EF4-FFF2-40B4-BE49-F238E27FC236}">
                <a16:creationId xmlns:a16="http://schemas.microsoft.com/office/drawing/2014/main" id="{F914C2C0-AA33-B6B2-67CF-DCC0E7C6D76B}"/>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Single metric">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834F4C-E96D-655B-5790-3D3144B54C1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92538" y="1600200"/>
            <a:ext cx="5072063" cy="2415700"/>
          </a:xfrm>
        </p:spPr>
        <p:txBody>
          <a:bodyPr anchor="b" anchorCtr="0"/>
          <a:lstStyle>
            <a:lvl1pPr>
              <a:lnSpc>
                <a:spcPct val="100000"/>
              </a:lnSpc>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92538"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090275FD-F388-23AA-69ED-D3443D4384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10" name="Accent mark">
            <a:extLst>
              <a:ext uri="{FF2B5EF4-FFF2-40B4-BE49-F238E27FC236}">
                <a16:creationId xmlns:a16="http://schemas.microsoft.com/office/drawing/2014/main" id="{92B14C41-985E-E73E-2DEF-63120221F3B5}"/>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51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hank You">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A3C0A9-D49F-07D5-E8FF-674CD1A1F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1816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6" name="OTag" descr="A small square in Oracle Red with the Oracle logo in the center in white">
            <a:extLst>
              <a:ext uri="{FF2B5EF4-FFF2-40B4-BE49-F238E27FC236}">
                <a16:creationId xmlns:a16="http://schemas.microsoft.com/office/drawing/2014/main" id="{D1B4FDA6-5EB7-1320-2A88-8EA99418C4FF}"/>
              </a:ext>
              <a:ext uri="{C183D7F6-B498-43B3-948B-1728B52AA6E4}">
                <adec:decorative xmlns:adec="http://schemas.microsoft.com/office/drawing/2017/decorative" val="0"/>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3" name="Date Placeholder 12">
            <a:extLst>
              <a:ext uri="{FF2B5EF4-FFF2-40B4-BE49-F238E27FC236}">
                <a16:creationId xmlns:a16="http://schemas.microsoft.com/office/drawing/2014/main" id="{3476C750-59D6-EB09-06A9-634F34474538}"/>
              </a:ext>
            </a:extLst>
          </p:cNvPr>
          <p:cNvSpPr>
            <a:spLocks noGrp="1"/>
          </p:cNvSpPr>
          <p:nvPr>
            <p:ph type="dt" sz="half" idx="38"/>
          </p:nvPr>
        </p:nvSpPr>
        <p:spPr/>
        <p:txBody>
          <a:bodyPr/>
          <a:lstStyle>
            <a:lvl1pPr>
              <a:defRPr>
                <a:solidFill>
                  <a:srgbClr val="AEA8A2"/>
                </a:solidFill>
              </a:defRPr>
            </a:lvl1pPr>
          </a:lstStyle>
          <a:p>
            <a:r>
              <a:rPr lang="en-US"/>
              <a:t>[Date]</a:t>
            </a:r>
            <a:endParaRPr lang="en-US" dirty="0"/>
          </a:p>
        </p:txBody>
      </p:sp>
      <p:sp>
        <p:nvSpPr>
          <p:cNvPr id="14" name="Footer Placeholder 13">
            <a:extLst>
              <a:ext uri="{FF2B5EF4-FFF2-40B4-BE49-F238E27FC236}">
                <a16:creationId xmlns:a16="http://schemas.microsoft.com/office/drawing/2014/main" id="{C0D2E1ED-2B0F-7B22-726D-4623578504D2}"/>
              </a:ext>
            </a:extLst>
          </p:cNvPr>
          <p:cNvSpPr>
            <a:spLocks noGrp="1"/>
          </p:cNvSpPr>
          <p:nvPr>
            <p:ph type="ftr" sz="quarter" idx="39"/>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3E4861B-95EB-30B4-4A73-1871E7B14738}"/>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2" name="Accent mark">
            <a:extLst>
              <a:ext uri="{FF2B5EF4-FFF2-40B4-BE49-F238E27FC236}">
                <a16:creationId xmlns:a16="http://schemas.microsoft.com/office/drawing/2014/main" id="{AED05725-671E-C225-6DF9-7BB572CF6458}"/>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hank You">
    <p:bg>
      <p:bgPr>
        <a:solidFill>
          <a:schemeClr val="bg2"/>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12" name="OTag" descr="A small square in Oracle Red with the Oracle logo in the center in white">
            <a:extLst>
              <a:ext uri="{FF2B5EF4-FFF2-40B4-BE49-F238E27FC236}">
                <a16:creationId xmlns:a16="http://schemas.microsoft.com/office/drawing/2014/main" id="{7700FDE2-E876-37BC-F60A-8AE5E462616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3" name="Date Placeholder 32">
            <a:extLst>
              <a:ext uri="{FF2B5EF4-FFF2-40B4-BE49-F238E27FC236}">
                <a16:creationId xmlns:a16="http://schemas.microsoft.com/office/drawing/2014/main" id="{C757BBF7-1C67-AA09-584F-7A752DCB4BC9}"/>
              </a:ext>
            </a:extLst>
          </p:cNvPr>
          <p:cNvSpPr>
            <a:spLocks noGrp="1"/>
          </p:cNvSpPr>
          <p:nvPr>
            <p:ph type="dt" sz="half" idx="38"/>
          </p:nvPr>
        </p:nvSpPr>
        <p:spPr/>
        <p:txBody>
          <a:bodyPr/>
          <a:lstStyle>
            <a:lvl1pPr>
              <a:defRPr>
                <a:solidFill>
                  <a:srgbClr val="514C47"/>
                </a:solidFill>
              </a:defRPr>
            </a:lvl1pPr>
          </a:lstStyle>
          <a:p>
            <a:r>
              <a:rPr lang="en-US"/>
              <a:t>[Date]</a:t>
            </a:r>
            <a:endParaRPr lang="en-US" dirty="0"/>
          </a:p>
        </p:txBody>
      </p:sp>
      <p:sp>
        <p:nvSpPr>
          <p:cNvPr id="34" name="Footer Placeholder 33">
            <a:extLst>
              <a:ext uri="{FF2B5EF4-FFF2-40B4-BE49-F238E27FC236}">
                <a16:creationId xmlns:a16="http://schemas.microsoft.com/office/drawing/2014/main" id="{2B12D776-70C0-CC40-00F8-F8AB6108C9AA}"/>
              </a:ext>
            </a:extLst>
          </p:cNvPr>
          <p:cNvSpPr>
            <a:spLocks noGrp="1"/>
          </p:cNvSpPr>
          <p:nvPr>
            <p:ph type="ftr" sz="quarter" idx="39"/>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5" name="Slide Number Placeholder 34">
            <a:extLst>
              <a:ext uri="{FF2B5EF4-FFF2-40B4-BE49-F238E27FC236}">
                <a16:creationId xmlns:a16="http://schemas.microsoft.com/office/drawing/2014/main" id="{2021DDA7-EEBD-CE8D-1221-C07F76A0D39F}"/>
              </a:ext>
            </a:extLst>
          </p:cNvPr>
          <p:cNvSpPr>
            <a:spLocks noGrp="1"/>
          </p:cNvSpPr>
          <p:nvPr>
            <p:ph type="sldNum" sz="quarter" idx="40"/>
          </p:nvPr>
        </p:nvSpPr>
        <p:spPr/>
        <p:txBody>
          <a:bodyPr/>
          <a:lstStyle>
            <a:lvl1pPr>
              <a:defRPr>
                <a:solidFill>
                  <a:srgbClr val="514C47"/>
                </a:solidFill>
              </a:defRPr>
            </a:lvl1pPr>
          </a:lstStyle>
          <a:p>
            <a:fld id="{345D60D9-5372-5F40-9443-0F9AE5BDC3C8}" type="slidenum">
              <a:rPr lang="en-US" smtClean="0"/>
              <a:pPr/>
              <a:t>‹#›</a:t>
            </a:fld>
            <a:endParaRPr lang="en-US" dirty="0"/>
          </a:p>
        </p:txBody>
      </p:sp>
      <p:pic>
        <p:nvPicPr>
          <p:cNvPr id="8" name="OTag" descr="A small square in Oracle Red with the Oracle logo in the center in white">
            <a:extLst>
              <a:ext uri="{FF2B5EF4-FFF2-40B4-BE49-F238E27FC236}">
                <a16:creationId xmlns:a16="http://schemas.microsoft.com/office/drawing/2014/main" id="{3DA2B7A2-ED34-D984-C93F-D98D3EC21C92}"/>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2373" y="6464808"/>
            <a:ext cx="393192" cy="393192"/>
          </a:xfrm>
          <a:prstGeom prst="rect">
            <a:avLst/>
          </a:prstGeom>
        </p:spPr>
      </p:pic>
      <p:pic>
        <p:nvPicPr>
          <p:cNvPr id="4" name="Graphic 3">
            <a:extLst>
              <a:ext uri="{FF2B5EF4-FFF2-40B4-BE49-F238E27FC236}">
                <a16:creationId xmlns:a16="http://schemas.microsoft.com/office/drawing/2014/main" id="{155E893B-EF24-A19F-8592-D226B82D51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19600" y="0"/>
            <a:ext cx="7772400" cy="5181600"/>
          </a:xfrm>
          <a:prstGeom prst="rect">
            <a:avLst/>
          </a:prstGeom>
        </p:spPr>
      </p:pic>
      <p:sp>
        <p:nvSpPr>
          <p:cNvPr id="2" name="Accent mark">
            <a:extLst>
              <a:ext uri="{FF2B5EF4-FFF2-40B4-BE49-F238E27FC236}">
                <a16:creationId xmlns:a16="http://schemas.microsoft.com/office/drawing/2014/main" id="{B0EC2F66-9907-2F15-B317-36B39B8BBE6F}"/>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5" name="Slide Number Placeholder 7">
            <a:extLst>
              <a:ext uri="{FF2B5EF4-FFF2-40B4-BE49-F238E27FC236}">
                <a16:creationId xmlns:a16="http://schemas.microsoft.com/office/drawing/2014/main" id="{BAE1FE92-0B5A-C3C7-4D80-295A1C03DE54}"/>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F12714ED-3627-881E-09BA-8AF5C228303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1E845CA1-2B55-2D69-3680-9CE99F31519C}"/>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8" name="TextBox 7">
            <a:extLst>
              <a:ext uri="{FF2B5EF4-FFF2-40B4-BE49-F238E27FC236}">
                <a16:creationId xmlns:a16="http://schemas.microsoft.com/office/drawing/2014/main" id="{F2087D21-F78B-45C7-2C05-43C5D2F54367}"/>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49266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5" name="TextBox 4">
            <a:extLst>
              <a:ext uri="{FF2B5EF4-FFF2-40B4-BE49-F238E27FC236}">
                <a16:creationId xmlns:a16="http://schemas.microsoft.com/office/drawing/2014/main" id="{CA4392FF-7C2C-D37B-DD7D-60C8C946E8C6}"/>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7353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 on safe harbor/forward looking">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harbor/forward looking</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7" name="TextBox 16">
            <a:extLst>
              <a:ext uri="{FF2B5EF4-FFF2-40B4-BE49-F238E27FC236}">
                <a16:creationId xmlns:a16="http://schemas.microsoft.com/office/drawing/2014/main" id="{E5EA32E2-5AE7-3199-6814-98A3082209E7}"/>
              </a:ext>
            </a:extLst>
          </p:cNvPr>
          <p:cNvSpPr txBox="1"/>
          <p:nvPr userDrawn="1"/>
        </p:nvSpPr>
        <p:spPr>
          <a:xfrm>
            <a:off x="762000" y="1608575"/>
            <a:ext cx="5084064" cy="3278398"/>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p:txBody>
      </p:sp>
      <p:sp>
        <p:nvSpPr>
          <p:cNvPr id="19" name="TextBox 18">
            <a:extLst>
              <a:ext uri="{FF2B5EF4-FFF2-40B4-BE49-F238E27FC236}">
                <a16:creationId xmlns:a16="http://schemas.microsoft.com/office/drawing/2014/main" id="{08E9360F-1286-D2C8-A87B-E68B6EAEB555}"/>
              </a:ext>
            </a:extLst>
          </p:cNvPr>
          <p:cNvSpPr txBox="1"/>
          <p:nvPr userDrawn="1"/>
        </p:nvSpPr>
        <p:spPr>
          <a:xfrm>
            <a:off x="6345936" y="1608575"/>
            <a:ext cx="5084064" cy="3414589"/>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rgbClr val="C7463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p:txBody>
      </p:sp>
      <p:cxnSp>
        <p:nvCxnSpPr>
          <p:cNvPr id="21" name="Column Divider">
            <a:extLst>
              <a:ext uri="{FF2B5EF4-FFF2-40B4-BE49-F238E27FC236}">
                <a16:creationId xmlns:a16="http://schemas.microsoft.com/office/drawing/2014/main" id="{FE86E375-F9AA-0C37-50B8-D4BCE2883B9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4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_2">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796204AF-CFD8-7CED-4E39-54AF670244A8}"/>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FC046655-F632-39CF-A827-AEF7BEDCA8A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396B045C-5351-70B5-4F7C-3804C75BD4B2}"/>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997BC39A-E5C4-5AD8-8642-A190BFB4DF55}"/>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pic>
        <p:nvPicPr>
          <p:cNvPr id="12" name="Picture 11">
            <a:extLst>
              <a:ext uri="{FF2B5EF4-FFF2-40B4-BE49-F238E27FC236}">
                <a16:creationId xmlns:a16="http://schemas.microsoft.com/office/drawing/2014/main" id="{CBA719C0-D9A1-1596-0F80-33933F8F008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2750" b="38000"/>
          <a:stretch/>
        </p:blipFill>
        <p:spPr>
          <a:xfrm>
            <a:off x="3992902" y="0"/>
            <a:ext cx="8199097" cy="4251948"/>
          </a:xfrm>
          <a:prstGeom prst="rect">
            <a:avLst/>
          </a:prstGeom>
        </p:spPr>
      </p:pic>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1534211D-94C1-6321-2BC4-792C1D13691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F3B22FDD-1B93-0A37-25CC-77AE4A31F4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5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1_Nam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BAF64E6-5E39-81BB-7AF4-2A1C20BBC0E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rot="10800000">
            <a:off x="0" y="3611878"/>
            <a:ext cx="6314112" cy="3246122"/>
          </a:xfrm>
          <a:prstGeom prst="rect">
            <a:avLst/>
          </a:prstGeom>
        </p:spPr>
      </p:pic>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One speaker on stage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Text Placeholder 33">
            <a:extLst>
              <a:ext uri="{FF2B5EF4-FFF2-40B4-BE49-F238E27FC236}">
                <a16:creationId xmlns:a16="http://schemas.microsoft.com/office/drawing/2014/main" id="{23FEB0B4-B182-7549-DC07-DDA74F8C8764}"/>
              </a:ext>
            </a:extLst>
          </p:cNvPr>
          <p:cNvSpPr>
            <a:spLocks noGrp="1"/>
          </p:cNvSpPr>
          <p:nvPr>
            <p:ph type="body" sz="quarter" idx="13" hasCustomPrompt="1"/>
          </p:nvPr>
        </p:nvSpPr>
        <p:spPr>
          <a:xfrm>
            <a:off x="3810000" y="2720621"/>
            <a:ext cx="4572000" cy="640073"/>
          </a:xfrm>
        </p:spPr>
        <p:txBody>
          <a:bodyPr vert="horz" lIns="0" tIns="0" rIns="0" bIns="0" rtlCol="0" anchor="b" anchorCtr="0">
            <a:noAutofit/>
          </a:bodyPr>
          <a:lstStyle>
            <a:lvl1pPr algn="ctr">
              <a:lnSpc>
                <a:spcPct val="100000"/>
              </a:lnSpc>
              <a:defRPr lang="en-US" sz="28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 name="Text Placeholder 33">
            <a:extLst>
              <a:ext uri="{FF2B5EF4-FFF2-40B4-BE49-F238E27FC236}">
                <a16:creationId xmlns:a16="http://schemas.microsoft.com/office/drawing/2014/main" id="{580B83F2-896B-0C6B-B807-89AAAC67626C}"/>
              </a:ext>
            </a:extLst>
          </p:cNvPr>
          <p:cNvSpPr>
            <a:spLocks noGrp="1"/>
          </p:cNvSpPr>
          <p:nvPr>
            <p:ph type="body" sz="quarter" idx="14" hasCustomPrompt="1"/>
          </p:nvPr>
        </p:nvSpPr>
        <p:spPr>
          <a:xfrm>
            <a:off x="3810000" y="3359674"/>
            <a:ext cx="4572000" cy="640073"/>
          </a:xfrm>
        </p:spPr>
        <p:txBody>
          <a:bodyPr vert="horz" lIns="0" tIns="0" rIns="0" bIns="0" rtlCol="0" anchor="t" anchorCtr="0">
            <a:noAutofit/>
          </a:bodyPr>
          <a:lstStyle>
            <a:lvl1pPr algn="ctr">
              <a:lnSpc>
                <a:spcPct val="100000"/>
              </a:lnSpc>
              <a:defRPr lang="en-US" sz="2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79902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2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Two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Text Placeholder 33">
            <a:extLst>
              <a:ext uri="{FF2B5EF4-FFF2-40B4-BE49-F238E27FC236}">
                <a16:creationId xmlns:a16="http://schemas.microsoft.com/office/drawing/2014/main" id="{B08936F9-0286-6F6F-D932-A07929F397D4}"/>
              </a:ext>
            </a:extLst>
          </p:cNvPr>
          <p:cNvSpPr>
            <a:spLocks noGrp="1"/>
          </p:cNvSpPr>
          <p:nvPr>
            <p:ph type="body" sz="quarter" idx="13" hasCustomPrompt="1"/>
          </p:nvPr>
        </p:nvSpPr>
        <p:spPr>
          <a:xfrm>
            <a:off x="807676" y="1937607"/>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0715FEE8-35E5-A66D-91EB-17A751EFD8E6}"/>
              </a:ext>
            </a:extLst>
          </p:cNvPr>
          <p:cNvSpPr>
            <a:spLocks noGrp="1"/>
          </p:cNvSpPr>
          <p:nvPr>
            <p:ph type="body" sz="quarter" idx="14" hasCustomPrompt="1"/>
          </p:nvPr>
        </p:nvSpPr>
        <p:spPr>
          <a:xfrm>
            <a:off x="807676" y="2576660"/>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Text Placeholder 33">
            <a:extLst>
              <a:ext uri="{FF2B5EF4-FFF2-40B4-BE49-F238E27FC236}">
                <a16:creationId xmlns:a16="http://schemas.microsoft.com/office/drawing/2014/main" id="{A476E992-5CB8-77CD-3D59-FC21C7FE9867}"/>
              </a:ext>
            </a:extLst>
          </p:cNvPr>
          <p:cNvSpPr>
            <a:spLocks noGrp="1"/>
          </p:cNvSpPr>
          <p:nvPr>
            <p:ph type="body" sz="quarter" idx="19" hasCustomPrompt="1"/>
          </p:nvPr>
        </p:nvSpPr>
        <p:spPr>
          <a:xfrm>
            <a:off x="792538" y="3429000"/>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A493C7D7-4F9B-DA7C-D7EB-59661A8EBDF7}"/>
              </a:ext>
            </a:extLst>
          </p:cNvPr>
          <p:cNvSpPr>
            <a:spLocks noGrp="1"/>
          </p:cNvSpPr>
          <p:nvPr>
            <p:ph type="body" sz="quarter" idx="20" hasCustomPrompt="1"/>
          </p:nvPr>
        </p:nvSpPr>
        <p:spPr>
          <a:xfrm>
            <a:off x="792538" y="4068053"/>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18983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_3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Three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2" name="Text Placeholder 33">
            <a:extLst>
              <a:ext uri="{FF2B5EF4-FFF2-40B4-BE49-F238E27FC236}">
                <a16:creationId xmlns:a16="http://schemas.microsoft.com/office/drawing/2014/main" id="{B9B847CE-1494-EB76-B9F7-38F201281C5C}"/>
              </a:ext>
            </a:extLst>
          </p:cNvPr>
          <p:cNvSpPr>
            <a:spLocks noGrp="1"/>
          </p:cNvSpPr>
          <p:nvPr>
            <p:ph type="body" sz="quarter" idx="13" hasCustomPrompt="1"/>
          </p:nvPr>
        </p:nvSpPr>
        <p:spPr>
          <a:xfrm>
            <a:off x="797773" y="132590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4" name="Text Placeholder 33">
            <a:extLst>
              <a:ext uri="{FF2B5EF4-FFF2-40B4-BE49-F238E27FC236}">
                <a16:creationId xmlns:a16="http://schemas.microsoft.com/office/drawing/2014/main" id="{2CBD8601-0EE0-1C22-9AF2-15631BDB0B16}"/>
              </a:ext>
            </a:extLst>
          </p:cNvPr>
          <p:cNvSpPr>
            <a:spLocks noGrp="1"/>
          </p:cNvSpPr>
          <p:nvPr>
            <p:ph type="body" sz="quarter" idx="14" hasCustomPrompt="1"/>
          </p:nvPr>
        </p:nvSpPr>
        <p:spPr>
          <a:xfrm>
            <a:off x="797774" y="196495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Text Placeholder 33">
            <a:extLst>
              <a:ext uri="{FF2B5EF4-FFF2-40B4-BE49-F238E27FC236}">
                <a16:creationId xmlns:a16="http://schemas.microsoft.com/office/drawing/2014/main" id="{0A0EB793-5D1B-7CAC-A983-72F74B5C0FB6}"/>
              </a:ext>
            </a:extLst>
          </p:cNvPr>
          <p:cNvSpPr>
            <a:spLocks noGrp="1"/>
          </p:cNvSpPr>
          <p:nvPr>
            <p:ph type="body" sz="quarter" idx="28" hasCustomPrompt="1"/>
          </p:nvPr>
        </p:nvSpPr>
        <p:spPr>
          <a:xfrm>
            <a:off x="792538" y="2792454"/>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ext Placeholder 33">
            <a:extLst>
              <a:ext uri="{FF2B5EF4-FFF2-40B4-BE49-F238E27FC236}">
                <a16:creationId xmlns:a16="http://schemas.microsoft.com/office/drawing/2014/main" id="{C8830B92-077C-42C2-7CF4-32E57CCAA196}"/>
              </a:ext>
            </a:extLst>
          </p:cNvPr>
          <p:cNvSpPr>
            <a:spLocks noGrp="1"/>
          </p:cNvSpPr>
          <p:nvPr>
            <p:ph type="body" sz="quarter" idx="29" hasCustomPrompt="1"/>
          </p:nvPr>
        </p:nvSpPr>
        <p:spPr>
          <a:xfrm>
            <a:off x="792539" y="3431508"/>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Text Placeholder 33">
            <a:extLst>
              <a:ext uri="{FF2B5EF4-FFF2-40B4-BE49-F238E27FC236}">
                <a16:creationId xmlns:a16="http://schemas.microsoft.com/office/drawing/2014/main" id="{283801B3-C270-4242-E8A4-95C95B9D6FBD}"/>
              </a:ext>
            </a:extLst>
          </p:cNvPr>
          <p:cNvSpPr>
            <a:spLocks noGrp="1"/>
          </p:cNvSpPr>
          <p:nvPr>
            <p:ph type="body" sz="quarter" idx="30" hasCustomPrompt="1"/>
          </p:nvPr>
        </p:nvSpPr>
        <p:spPr>
          <a:xfrm>
            <a:off x="795484" y="431229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6" name="Text Placeholder 33">
            <a:extLst>
              <a:ext uri="{FF2B5EF4-FFF2-40B4-BE49-F238E27FC236}">
                <a16:creationId xmlns:a16="http://schemas.microsoft.com/office/drawing/2014/main" id="{BF454C50-6F7C-4662-4836-A1158EEF6D4C}"/>
              </a:ext>
            </a:extLst>
          </p:cNvPr>
          <p:cNvSpPr>
            <a:spLocks noGrp="1"/>
          </p:cNvSpPr>
          <p:nvPr>
            <p:ph type="body" sz="quarter" idx="31" hasCustomPrompt="1"/>
          </p:nvPr>
        </p:nvSpPr>
        <p:spPr>
          <a:xfrm>
            <a:off x="795485" y="495134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3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_4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Four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Text Placeholder 33">
            <a:extLst>
              <a:ext uri="{FF2B5EF4-FFF2-40B4-BE49-F238E27FC236}">
                <a16:creationId xmlns:a16="http://schemas.microsoft.com/office/drawing/2014/main" id="{F9F38D12-CAEB-FD20-511D-40562DCAA1EA}"/>
              </a:ext>
            </a:extLst>
          </p:cNvPr>
          <p:cNvSpPr>
            <a:spLocks noGrp="1"/>
          </p:cNvSpPr>
          <p:nvPr>
            <p:ph type="body" sz="quarter" idx="13" hasCustomPrompt="1"/>
          </p:nvPr>
        </p:nvSpPr>
        <p:spPr>
          <a:xfrm>
            <a:off x="784794" y="2108629"/>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A141B714-1A78-6D82-F378-939B470D8736}"/>
              </a:ext>
            </a:extLst>
          </p:cNvPr>
          <p:cNvSpPr>
            <a:spLocks noGrp="1"/>
          </p:cNvSpPr>
          <p:nvPr>
            <p:ph type="body" sz="quarter" idx="14" hasCustomPrompt="1"/>
          </p:nvPr>
        </p:nvSpPr>
        <p:spPr>
          <a:xfrm>
            <a:off x="784795" y="2747683"/>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2" name="Text Placeholder 33">
            <a:extLst>
              <a:ext uri="{FF2B5EF4-FFF2-40B4-BE49-F238E27FC236}">
                <a16:creationId xmlns:a16="http://schemas.microsoft.com/office/drawing/2014/main" id="{B1EDA4C5-F281-1193-82E6-0BFE5AE994AE}"/>
              </a:ext>
            </a:extLst>
          </p:cNvPr>
          <p:cNvSpPr>
            <a:spLocks noGrp="1"/>
          </p:cNvSpPr>
          <p:nvPr>
            <p:ph type="body" sz="quarter" idx="35" hasCustomPrompt="1"/>
          </p:nvPr>
        </p:nvSpPr>
        <p:spPr>
          <a:xfrm>
            <a:off x="784795" y="3484327"/>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F247EF2C-2986-0D95-AC50-EE6C68BB5CE4}"/>
              </a:ext>
            </a:extLst>
          </p:cNvPr>
          <p:cNvSpPr>
            <a:spLocks noGrp="1"/>
          </p:cNvSpPr>
          <p:nvPr>
            <p:ph type="body" sz="quarter" idx="36" hasCustomPrompt="1"/>
          </p:nvPr>
        </p:nvSpPr>
        <p:spPr>
          <a:xfrm>
            <a:off x="784796" y="4123381"/>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7" name="Text Placeholder 33">
            <a:extLst>
              <a:ext uri="{FF2B5EF4-FFF2-40B4-BE49-F238E27FC236}">
                <a16:creationId xmlns:a16="http://schemas.microsoft.com/office/drawing/2014/main" id="{0B404AA4-79A5-18F0-CE9F-3921A0925B1E}"/>
              </a:ext>
            </a:extLst>
          </p:cNvPr>
          <p:cNvSpPr>
            <a:spLocks noGrp="1"/>
          </p:cNvSpPr>
          <p:nvPr>
            <p:ph type="body" sz="quarter" idx="37" hasCustomPrompt="1"/>
          </p:nvPr>
        </p:nvSpPr>
        <p:spPr>
          <a:xfrm>
            <a:off x="5806438" y="2130723"/>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8" name="Text Placeholder 33">
            <a:extLst>
              <a:ext uri="{FF2B5EF4-FFF2-40B4-BE49-F238E27FC236}">
                <a16:creationId xmlns:a16="http://schemas.microsoft.com/office/drawing/2014/main" id="{097CCA77-6454-4A36-DDFB-A9DE63B5C7E2}"/>
              </a:ext>
            </a:extLst>
          </p:cNvPr>
          <p:cNvSpPr>
            <a:spLocks noGrp="1"/>
          </p:cNvSpPr>
          <p:nvPr>
            <p:ph type="body" sz="quarter" idx="38" hasCustomPrompt="1"/>
          </p:nvPr>
        </p:nvSpPr>
        <p:spPr>
          <a:xfrm>
            <a:off x="5806439" y="2769777"/>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9" name="Text Placeholder 33">
            <a:extLst>
              <a:ext uri="{FF2B5EF4-FFF2-40B4-BE49-F238E27FC236}">
                <a16:creationId xmlns:a16="http://schemas.microsoft.com/office/drawing/2014/main" id="{644A9E89-1875-451D-C69D-99660290007D}"/>
              </a:ext>
            </a:extLst>
          </p:cNvPr>
          <p:cNvSpPr>
            <a:spLocks noGrp="1"/>
          </p:cNvSpPr>
          <p:nvPr>
            <p:ph type="body" sz="quarter" idx="39" hasCustomPrompt="1"/>
          </p:nvPr>
        </p:nvSpPr>
        <p:spPr>
          <a:xfrm>
            <a:off x="5806439" y="3506421"/>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0" name="Text Placeholder 33">
            <a:extLst>
              <a:ext uri="{FF2B5EF4-FFF2-40B4-BE49-F238E27FC236}">
                <a16:creationId xmlns:a16="http://schemas.microsoft.com/office/drawing/2014/main" id="{EC89510A-FA47-936C-E9A3-AD214B164A82}"/>
              </a:ext>
            </a:extLst>
          </p:cNvPr>
          <p:cNvSpPr>
            <a:spLocks noGrp="1"/>
          </p:cNvSpPr>
          <p:nvPr>
            <p:ph type="body" sz="quarter" idx="40" hasCustomPrompt="1"/>
          </p:nvPr>
        </p:nvSpPr>
        <p:spPr>
          <a:xfrm>
            <a:off x="5806440" y="4145475"/>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Tree>
    <p:extLst>
      <p:ext uri="{BB962C8B-B14F-4D97-AF65-F5344CB8AC3E}">
        <p14:creationId xmlns:p14="http://schemas.microsoft.com/office/powerpoint/2010/main" val="28619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Agenda">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879120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Agenda">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343375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Agenda Tab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76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Agenda Tab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50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2316B0-6023-861C-5784-4ACA42BE963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9" name="Date Placeholder 4">
            <a:extLst>
              <a:ext uri="{FF2B5EF4-FFF2-40B4-BE49-F238E27FC236}">
                <a16:creationId xmlns:a16="http://schemas.microsoft.com/office/drawing/2014/main" id="{22E0D5EC-D2F7-32C7-0542-FE33CC5E7C6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Text Placeholder 2">
            <a:extLst>
              <a:ext uri="{FF2B5EF4-FFF2-40B4-BE49-F238E27FC236}">
                <a16:creationId xmlns:a16="http://schemas.microsoft.com/office/drawing/2014/main" id="{E4DCF24B-59BC-04B0-B557-EEF59BF81E12}"/>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0" name="Text Placeholder 4">
            <a:extLst>
              <a:ext uri="{FF2B5EF4-FFF2-40B4-BE49-F238E27FC236}">
                <a16:creationId xmlns:a16="http://schemas.microsoft.com/office/drawing/2014/main" id="{44B2EADF-9C30-D624-9DFD-FDBFF41F8B1B}"/>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1" name="Text Placeholder 7">
            <a:extLst>
              <a:ext uri="{FF2B5EF4-FFF2-40B4-BE49-F238E27FC236}">
                <a16:creationId xmlns:a16="http://schemas.microsoft.com/office/drawing/2014/main" id="{E7E762A4-B873-A5F3-276F-B1A4DD5DC4A0}"/>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2" name="Slide Number Placeholder 7">
            <a:extLst>
              <a:ext uri="{FF2B5EF4-FFF2-40B4-BE49-F238E27FC236}">
                <a16:creationId xmlns:a16="http://schemas.microsoft.com/office/drawing/2014/main" id="{7987ACB5-95D6-365C-795A-D276B2B66E15}"/>
              </a:ext>
            </a:extLst>
          </p:cNvPr>
          <p:cNvSpPr>
            <a:spLocks noGrp="1"/>
          </p:cNvSpPr>
          <p:nvPr>
            <p:ph type="sldNum" sz="quarter" idx="2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2CDB5C85-6ACF-BB32-518A-0AE8B7DD3CEC}"/>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pic>
        <p:nvPicPr>
          <p:cNvPr id="24" name="OTag" descr="A small square in Oracle Red with the Oracle logo in the center in white">
            <a:extLst>
              <a:ext uri="{FF2B5EF4-FFF2-40B4-BE49-F238E27FC236}">
                <a16:creationId xmlns:a16="http://schemas.microsoft.com/office/drawing/2014/main" id="{20586AEB-369F-B90B-F6AA-3183CB32061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6" name="Freeform 25">
            <a:extLst>
              <a:ext uri="{FF2B5EF4-FFF2-40B4-BE49-F238E27FC236}">
                <a16:creationId xmlns:a16="http://schemas.microsoft.com/office/drawing/2014/main" id="{2ECFE8BC-FBC3-206E-F574-E904CA38AAAE}"/>
              </a:ext>
            </a:extLst>
          </p:cNvPr>
          <p:cNvSpPr/>
          <p:nvPr userDrawn="1"/>
        </p:nvSpPr>
        <p:spPr>
          <a:xfrm>
            <a:off x="11405616" y="6857748"/>
            <a:ext cx="393192" cy="253"/>
          </a:xfrm>
          <a:custGeom>
            <a:avLst/>
            <a:gdLst>
              <a:gd name="connsiteX0" fmla="*/ 0 w 393192"/>
              <a:gd name="connsiteY0" fmla="*/ 0 h 253"/>
              <a:gd name="connsiteX1" fmla="*/ 393192 w 393192"/>
              <a:gd name="connsiteY1" fmla="*/ 0 h 253"/>
              <a:gd name="connsiteX2" fmla="*/ 393192 w 393192"/>
              <a:gd name="connsiteY2" fmla="*/ 253 h 253"/>
              <a:gd name="connsiteX3" fmla="*/ 0 w 393192"/>
              <a:gd name="connsiteY3" fmla="*/ 253 h 253"/>
              <a:gd name="connsiteX4" fmla="*/ 0 w 393192"/>
              <a:gd name="connsiteY4" fmla="*/ 0 h 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92" h="253">
                <a:moveTo>
                  <a:pt x="0" y="0"/>
                </a:moveTo>
                <a:lnTo>
                  <a:pt x="393192" y="0"/>
                </a:lnTo>
                <a:lnTo>
                  <a:pt x="393192" y="253"/>
                </a:lnTo>
                <a:lnTo>
                  <a:pt x="0" y="2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049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B7A5E8C-0FE3-7777-7682-62EBF9B2D81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8" name="Date Placeholder 3">
            <a:extLst>
              <a:ext uri="{FF2B5EF4-FFF2-40B4-BE49-F238E27FC236}">
                <a16:creationId xmlns:a16="http://schemas.microsoft.com/office/drawing/2014/main" id="{B215CC06-6A9B-37FA-76CA-2CC091DA648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lide Number Placeholder 5">
            <a:extLst>
              <a:ext uri="{FF2B5EF4-FFF2-40B4-BE49-F238E27FC236}">
                <a16:creationId xmlns:a16="http://schemas.microsoft.com/office/drawing/2014/main" id="{4CB7A4E7-BA75-2474-D545-863B866F6A2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C0E802C-9235-4781-9E8F-2C922A88134B}"/>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2" name="Text Placeholder 2">
            <a:extLst>
              <a:ext uri="{FF2B5EF4-FFF2-40B4-BE49-F238E27FC236}">
                <a16:creationId xmlns:a16="http://schemas.microsoft.com/office/drawing/2014/main" id="{BC4944C4-BCA7-F523-CDDB-B2F7B43789BD}"/>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7" name="Text Placeholder 4">
            <a:extLst>
              <a:ext uri="{FF2B5EF4-FFF2-40B4-BE49-F238E27FC236}">
                <a16:creationId xmlns:a16="http://schemas.microsoft.com/office/drawing/2014/main" id="{D42F262B-FAC2-7DDF-70B7-0EBEADDA66A9}"/>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9" name="Text Placeholder 7">
            <a:extLst>
              <a:ext uri="{FF2B5EF4-FFF2-40B4-BE49-F238E27FC236}">
                <a16:creationId xmlns:a16="http://schemas.microsoft.com/office/drawing/2014/main" id="{90E686AD-7CAC-8695-D0AC-A474A9002ACB}"/>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Tree>
    <p:extLst>
      <p:ext uri="{BB962C8B-B14F-4D97-AF65-F5344CB8AC3E}">
        <p14:creationId xmlns:p14="http://schemas.microsoft.com/office/powerpoint/2010/main" val="219583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full-image">
    <p:bg>
      <p:bgRef idx="1001">
        <a:schemeClr val="bg2"/>
      </p:bgRef>
    </p:bg>
    <p:spTree>
      <p:nvGrpSpPr>
        <p:cNvPr id="1" name=""/>
        <p:cNvGrpSpPr/>
        <p:nvPr/>
      </p:nvGrpSpPr>
      <p:grpSpPr>
        <a:xfrm>
          <a:off x="0" y="0"/>
          <a:ext cx="0" cy="0"/>
          <a:chOff x="0" y="0"/>
          <a:chExt cx="0" cy="0"/>
        </a:xfrm>
      </p:grpSpPr>
      <p:sp>
        <p:nvSpPr>
          <p:cNvPr id="11" name="Gradient overlay">
            <a:extLst>
              <a:ext uri="{FF2B5EF4-FFF2-40B4-BE49-F238E27FC236}">
                <a16:creationId xmlns:a16="http://schemas.microsoft.com/office/drawing/2014/main" id="{E873D90A-E4A3-F78A-F391-D1DB29911070}"/>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5E1C8E87-14CA-EB0A-B967-57776EF53426}"/>
              </a:ext>
            </a:extLst>
          </p:cNvPr>
          <p:cNvSpPr>
            <a:spLocks noGrp="1"/>
          </p:cNvSpPr>
          <p:nvPr>
            <p:ph type="ctrTitle" hasCustomPrompt="1"/>
          </p:nvPr>
        </p:nvSpPr>
        <p:spPr>
          <a:xfrm>
            <a:off x="792538" y="2148840"/>
            <a:ext cx="6583608"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 title</a:t>
            </a:r>
            <a:br>
              <a:rPr lang="en-US" dirty="0"/>
            </a:br>
            <a:r>
              <a:rPr lang="en-US" dirty="0"/>
              <a:t>(up to two lines)</a:t>
            </a:r>
          </a:p>
        </p:txBody>
      </p:sp>
      <p:sp>
        <p:nvSpPr>
          <p:cNvPr id="8" name="Subhead">
            <a:extLst>
              <a:ext uri="{FF2B5EF4-FFF2-40B4-BE49-F238E27FC236}">
                <a16:creationId xmlns:a16="http://schemas.microsoft.com/office/drawing/2014/main" id="{9F13C004-6A96-3D61-9397-40C41F43523D}"/>
              </a:ext>
            </a:extLst>
          </p:cNvPr>
          <p:cNvSpPr>
            <a:spLocks noGrp="1"/>
          </p:cNvSpPr>
          <p:nvPr>
            <p:ph type="body" sz="quarter" idx="33" hasCustomPrompt="1"/>
          </p:nvPr>
        </p:nvSpPr>
        <p:spPr>
          <a:xfrm>
            <a:off x="792538" y="3519553"/>
            <a:ext cx="6583608"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29BC5DBB-6459-FA83-A3C0-242C30783B69}"/>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E4F8B91E-3CD8-7B6C-C073-0E255807CCEF}"/>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7" name="Oracle Logo" descr="Oracle Logo">
            <a:extLst>
              <a:ext uri="{FF2B5EF4-FFF2-40B4-BE49-F238E27FC236}">
                <a16:creationId xmlns:a16="http://schemas.microsoft.com/office/drawing/2014/main" id="{D3B9F45A-1FFB-8B3C-4F70-6D6363AA6D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0502ED2C-D10E-1DB4-3557-E5C9C7E4D23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4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_1">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F6CD89E-7AE0-E661-9D5E-A40AA44B6A05}"/>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6307189" y="868568"/>
            <a:ext cx="4093374" cy="410347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3200" b="1"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325903"/>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47342"/>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11447"/>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372A12C9-976F-C50B-EE5B-FC3F2A92A43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6D5DD198-A04A-6BCB-84FC-559437A1F04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9D89F2E8-180E-4047-0986-0F230D404FF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_1-Profile">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C4851-0720-CC7C-66E8-BA46A2EF3CD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56701" y="1247933"/>
            <a:ext cx="3908153" cy="3917792"/>
          </a:xfrm>
          <a:prstGeom prst="rect">
            <a:avLst/>
          </a:prstGeom>
        </p:spPr>
      </p:pic>
      <p:sp>
        <p:nvSpPr>
          <p:cNvPr id="3" name="Title 3">
            <a:extLst>
              <a:ext uri="{FF2B5EF4-FFF2-40B4-BE49-F238E27FC236}">
                <a16:creationId xmlns:a16="http://schemas.microsoft.com/office/drawing/2014/main" id="{7B692C7B-23D2-F815-AA7B-2A7E53056DF4}"/>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797039" y="1583270"/>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92538" y="5135879"/>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92538" y="5499984"/>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Content Placeholder 4">
            <a:extLst>
              <a:ext uri="{FF2B5EF4-FFF2-40B4-BE49-F238E27FC236}">
                <a16:creationId xmlns:a16="http://schemas.microsoft.com/office/drawing/2014/main" id="{746E9417-F0B6-6477-88CA-D06650D0745B}"/>
              </a:ext>
            </a:extLst>
          </p:cNvPr>
          <p:cNvSpPr>
            <a:spLocks noGrp="1"/>
          </p:cNvSpPr>
          <p:nvPr>
            <p:ph sz="quarter" idx="16"/>
          </p:nvPr>
        </p:nvSpPr>
        <p:spPr>
          <a:xfrm>
            <a:off x="4541838" y="2514610"/>
            <a:ext cx="6907212" cy="2651115"/>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26CED8E-3269-CBEE-AC17-550ECD6FB69A}"/>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31110449-8712-D872-C8D5-93B229DFBFDE}"/>
              </a:ext>
            </a:extLst>
          </p:cNvPr>
          <p:cNvSpPr>
            <a:spLocks noGrp="1"/>
          </p:cNvSpPr>
          <p:nvPr>
            <p:ph type="ftr" sz="quarter" idx="18"/>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4">
            <a:extLst>
              <a:ext uri="{FF2B5EF4-FFF2-40B4-BE49-F238E27FC236}">
                <a16:creationId xmlns:a16="http://schemas.microsoft.com/office/drawing/2014/main" id="{EF4EF84C-2C31-7D08-88D6-853E01865AA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96322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2C73BFA-B70C-477F-EF13-729539E27CB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7734150" y="1182539"/>
            <a:ext cx="3567993" cy="3576793"/>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46925" y="1548702"/>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166157"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166157"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57472" y="1599336"/>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15156"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15156"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90537780-8302-81C2-C045-4F2DEDF594EF}"/>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A92B0D41-4168-EC0C-ADF5-AC9E34B1653B}"/>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753EE4A-4B0D-E70D-3900-1851E13A291D}"/>
              </a:ext>
            </a:extLst>
          </p:cNvPr>
          <p:cNvSpPr>
            <a:spLocks noGrp="1"/>
          </p:cNvSpPr>
          <p:nvPr>
            <p:ph type="dt" sz="half" idx="15"/>
          </p:nvPr>
        </p:nvSpPr>
        <p:spPr>
          <a:xfrm>
            <a:off x="6873138" y="6425604"/>
            <a:ext cx="2743200" cy="363500"/>
          </a:xfrm>
        </p:spPr>
        <p:txBody>
          <a:bodyPr/>
          <a:lstStyle>
            <a:lvl1pPr>
              <a:defRPr sz="800">
                <a:solidFill>
                  <a:srgbClr val="AEA8A2"/>
                </a:solidFill>
                <a:latin typeface="+mn-lt"/>
              </a:defRPr>
            </a:lvl1pPr>
          </a:lstStyle>
          <a:p>
            <a:r>
              <a:rPr lang="en-US"/>
              <a:t>[Date]</a:t>
            </a:r>
            <a:endParaRPr lang="en-US" dirty="0"/>
          </a:p>
        </p:txBody>
      </p:sp>
      <p:pic>
        <p:nvPicPr>
          <p:cNvPr id="6" name="Graphic 5">
            <a:extLst>
              <a:ext uri="{FF2B5EF4-FFF2-40B4-BE49-F238E27FC236}">
                <a16:creationId xmlns:a16="http://schemas.microsoft.com/office/drawing/2014/main" id="{1943D0D1-946F-4723-614F-CF829E9EEAB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034529" y="1131906"/>
            <a:ext cx="3567993" cy="3576793"/>
          </a:xfrm>
          <a:prstGeom prst="rect">
            <a:avLst/>
          </a:prstGeom>
        </p:spPr>
      </p:pic>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bg2"/>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320040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832060" y="502952"/>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653752" y="2682622"/>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653752" y="3011421"/>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noChangeAspect="1"/>
          </p:cNvSpPr>
          <p:nvPr>
            <p:ph type="pic" sz="quarter" idx="28"/>
          </p:nvPr>
        </p:nvSpPr>
        <p:spPr>
          <a:xfrm>
            <a:off x="4463764"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456" y="502118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456" y="534998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noChangeAspect="1"/>
          </p:cNvSpPr>
          <p:nvPr>
            <p:ph type="pic" sz="quarter" idx="31"/>
          </p:nvPr>
        </p:nvSpPr>
        <p:spPr>
          <a:xfrm>
            <a:off x="9593466"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415158" y="501840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415158" y="534720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9551C7D5-93CF-BA74-CCF0-4136B0743763}"/>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5C84E735-4FBC-11F2-537D-944E6BCA9E4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C254BE3A-04D0-D60F-3E47-CF743F97370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bg2"/>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1998" y="1600200"/>
            <a:ext cx="34747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8574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0225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0225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9682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1333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1333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85744" y="3429000"/>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0225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0225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96824" y="3429000"/>
            <a:ext cx="1553265" cy="1554480"/>
          </a:xfrm>
          <a:prstGeom prst="ellipse">
            <a:avLst/>
          </a:prstGeom>
        </p:spPr>
        <p:txBody>
          <a:bodyPr/>
          <a:lstStyle>
            <a:lvl1pPr algn="ct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1333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1333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sz="800">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sz="800">
                <a:solidFill>
                  <a:srgbClr val="AEA8A2"/>
                </a:solidFill>
              </a:defRPr>
            </a:lvl1pPr>
          </a:lstStyle>
          <a:p>
            <a:r>
              <a:rPr lang="en-US"/>
              <a:t>[Date]</a:t>
            </a:r>
            <a:endParaRPr lang="en-US" dirty="0"/>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_6">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endParaRPr lang="en-US" dirty="0"/>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768257"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438576"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438576"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8" name="Picture 2">
            <a:extLst>
              <a:ext uri="{FF2B5EF4-FFF2-40B4-BE49-F238E27FC236}">
                <a16:creationId xmlns:a16="http://schemas.microsoft.com/office/drawing/2014/main" id="{E87225CC-8F09-5A46-B785-5C244024F8BB}"/>
              </a:ext>
            </a:extLst>
          </p:cNvPr>
          <p:cNvSpPr>
            <a:spLocks noGrp="1" noChangeAspect="1"/>
          </p:cNvSpPr>
          <p:nvPr>
            <p:ph type="pic" sz="quarter" idx="38"/>
          </p:nvPr>
        </p:nvSpPr>
        <p:spPr>
          <a:xfrm>
            <a:off x="768257"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9" name="Name 2">
            <a:extLst>
              <a:ext uri="{FF2B5EF4-FFF2-40B4-BE49-F238E27FC236}">
                <a16:creationId xmlns:a16="http://schemas.microsoft.com/office/drawing/2014/main" id="{213DB2F1-1A57-00A0-D060-4C9E8EA12AC0}"/>
              </a:ext>
            </a:extLst>
          </p:cNvPr>
          <p:cNvSpPr>
            <a:spLocks noGrp="1"/>
          </p:cNvSpPr>
          <p:nvPr>
            <p:ph type="body" sz="quarter" idx="39" hasCustomPrompt="1"/>
          </p:nvPr>
        </p:nvSpPr>
        <p:spPr>
          <a:xfrm>
            <a:off x="2438576" y="3371397"/>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0" name="Title 2">
            <a:extLst>
              <a:ext uri="{FF2B5EF4-FFF2-40B4-BE49-F238E27FC236}">
                <a16:creationId xmlns:a16="http://schemas.microsoft.com/office/drawing/2014/main" id="{6D7EA926-2CBE-46FC-736F-448E6E0788B4}"/>
              </a:ext>
            </a:extLst>
          </p:cNvPr>
          <p:cNvSpPr>
            <a:spLocks noGrp="1"/>
          </p:cNvSpPr>
          <p:nvPr>
            <p:ph type="body" sz="quarter" idx="40" hasCustomPrompt="1"/>
          </p:nvPr>
        </p:nvSpPr>
        <p:spPr>
          <a:xfrm>
            <a:off x="2438576" y="3675928"/>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2" name="Picture 3">
            <a:extLst>
              <a:ext uri="{FF2B5EF4-FFF2-40B4-BE49-F238E27FC236}">
                <a16:creationId xmlns:a16="http://schemas.microsoft.com/office/drawing/2014/main" id="{B9743AA0-6CB0-2E48-9ADB-1CC690E743B4}"/>
              </a:ext>
            </a:extLst>
          </p:cNvPr>
          <p:cNvSpPr>
            <a:spLocks noGrp="1" noChangeAspect="1"/>
          </p:cNvSpPr>
          <p:nvPr>
            <p:ph type="pic" sz="quarter" idx="32"/>
          </p:nvPr>
        </p:nvSpPr>
        <p:spPr>
          <a:xfrm>
            <a:off x="768257"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3" name="Name 3">
            <a:extLst>
              <a:ext uri="{FF2B5EF4-FFF2-40B4-BE49-F238E27FC236}">
                <a16:creationId xmlns:a16="http://schemas.microsoft.com/office/drawing/2014/main" id="{7FE364B2-4B5D-0750-F686-7376A0054F8F}"/>
              </a:ext>
            </a:extLst>
          </p:cNvPr>
          <p:cNvSpPr>
            <a:spLocks noGrp="1"/>
          </p:cNvSpPr>
          <p:nvPr>
            <p:ph type="body" sz="quarter" idx="33" hasCustomPrompt="1"/>
          </p:nvPr>
        </p:nvSpPr>
        <p:spPr>
          <a:xfrm>
            <a:off x="2438576" y="5083641"/>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4" name="Name 3">
            <a:extLst>
              <a:ext uri="{FF2B5EF4-FFF2-40B4-BE49-F238E27FC236}">
                <a16:creationId xmlns:a16="http://schemas.microsoft.com/office/drawing/2014/main" id="{111F11BD-FB90-28F4-5BED-A457E1D33F32}"/>
              </a:ext>
            </a:extLst>
          </p:cNvPr>
          <p:cNvSpPr>
            <a:spLocks noGrp="1"/>
          </p:cNvSpPr>
          <p:nvPr>
            <p:ph type="body" sz="quarter" idx="34" hasCustomPrompt="1"/>
          </p:nvPr>
        </p:nvSpPr>
        <p:spPr>
          <a:xfrm>
            <a:off x="2438576" y="5388172"/>
            <a:ext cx="1920240" cy="246888"/>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1" name="Picture 4">
            <a:extLst>
              <a:ext uri="{FF2B5EF4-FFF2-40B4-BE49-F238E27FC236}">
                <a16:creationId xmlns:a16="http://schemas.microsoft.com/office/drawing/2014/main" id="{288C7677-74A4-87D5-B77D-03AC70679BAC}"/>
              </a:ext>
            </a:extLst>
          </p:cNvPr>
          <p:cNvSpPr>
            <a:spLocks noGrp="1" noChangeAspect="1"/>
          </p:cNvSpPr>
          <p:nvPr>
            <p:ph type="pic" sz="quarter" idx="41"/>
          </p:nvPr>
        </p:nvSpPr>
        <p:spPr>
          <a:xfrm>
            <a:off x="6379003"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2" name="Name 4">
            <a:extLst>
              <a:ext uri="{FF2B5EF4-FFF2-40B4-BE49-F238E27FC236}">
                <a16:creationId xmlns:a16="http://schemas.microsoft.com/office/drawing/2014/main" id="{AF588FE9-35BC-F09C-55DF-26752ACAD486}"/>
              </a:ext>
            </a:extLst>
          </p:cNvPr>
          <p:cNvSpPr>
            <a:spLocks noGrp="1"/>
          </p:cNvSpPr>
          <p:nvPr>
            <p:ph type="body" sz="quarter" idx="42" hasCustomPrompt="1"/>
          </p:nvPr>
        </p:nvSpPr>
        <p:spPr>
          <a:xfrm>
            <a:off x="8037558"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3" name="Title 4">
            <a:extLst>
              <a:ext uri="{FF2B5EF4-FFF2-40B4-BE49-F238E27FC236}">
                <a16:creationId xmlns:a16="http://schemas.microsoft.com/office/drawing/2014/main" id="{BC8C5213-FFE9-AE65-FDE6-CBF115337B71}"/>
              </a:ext>
            </a:extLst>
          </p:cNvPr>
          <p:cNvSpPr>
            <a:spLocks noGrp="1"/>
          </p:cNvSpPr>
          <p:nvPr>
            <p:ph type="body" sz="quarter" idx="43" hasCustomPrompt="1"/>
          </p:nvPr>
        </p:nvSpPr>
        <p:spPr>
          <a:xfrm>
            <a:off x="8037558"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5" name="Picture 5">
            <a:extLst>
              <a:ext uri="{FF2B5EF4-FFF2-40B4-BE49-F238E27FC236}">
                <a16:creationId xmlns:a16="http://schemas.microsoft.com/office/drawing/2014/main" id="{25483374-F780-293B-7C18-D75F9FA05893}"/>
              </a:ext>
            </a:extLst>
          </p:cNvPr>
          <p:cNvSpPr>
            <a:spLocks noGrp="1" noChangeAspect="1"/>
          </p:cNvSpPr>
          <p:nvPr>
            <p:ph type="pic" sz="quarter" idx="35"/>
          </p:nvPr>
        </p:nvSpPr>
        <p:spPr>
          <a:xfrm>
            <a:off x="6379003"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6" name="Name 5">
            <a:extLst>
              <a:ext uri="{FF2B5EF4-FFF2-40B4-BE49-F238E27FC236}">
                <a16:creationId xmlns:a16="http://schemas.microsoft.com/office/drawing/2014/main" id="{BF047364-28B8-1F30-EEEB-7B6E2368A6AB}"/>
              </a:ext>
            </a:extLst>
          </p:cNvPr>
          <p:cNvSpPr>
            <a:spLocks noGrp="1"/>
          </p:cNvSpPr>
          <p:nvPr>
            <p:ph type="body" sz="quarter" idx="36" hasCustomPrompt="1"/>
          </p:nvPr>
        </p:nvSpPr>
        <p:spPr>
          <a:xfrm>
            <a:off x="8037558" y="3355413"/>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7" name="Title 5">
            <a:extLst>
              <a:ext uri="{FF2B5EF4-FFF2-40B4-BE49-F238E27FC236}">
                <a16:creationId xmlns:a16="http://schemas.microsoft.com/office/drawing/2014/main" id="{09D55A0B-3944-9795-0EC9-244A2E8C0062}"/>
              </a:ext>
            </a:extLst>
          </p:cNvPr>
          <p:cNvSpPr>
            <a:spLocks noGrp="1"/>
          </p:cNvSpPr>
          <p:nvPr>
            <p:ph type="body" sz="quarter" idx="37" hasCustomPrompt="1"/>
          </p:nvPr>
        </p:nvSpPr>
        <p:spPr>
          <a:xfrm>
            <a:off x="8037558" y="3659944"/>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4" name="Picture 6">
            <a:extLst>
              <a:ext uri="{FF2B5EF4-FFF2-40B4-BE49-F238E27FC236}">
                <a16:creationId xmlns:a16="http://schemas.microsoft.com/office/drawing/2014/main" id="{C5596C01-BDD3-872C-1E20-6F26FD847F92}"/>
              </a:ext>
            </a:extLst>
          </p:cNvPr>
          <p:cNvSpPr>
            <a:spLocks noGrp="1" noChangeAspect="1"/>
          </p:cNvSpPr>
          <p:nvPr>
            <p:ph type="pic" sz="quarter" idx="44"/>
          </p:nvPr>
        </p:nvSpPr>
        <p:spPr>
          <a:xfrm>
            <a:off x="6379003"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5" name="Name 6">
            <a:extLst>
              <a:ext uri="{FF2B5EF4-FFF2-40B4-BE49-F238E27FC236}">
                <a16:creationId xmlns:a16="http://schemas.microsoft.com/office/drawing/2014/main" id="{908A6C8C-55F0-CAFA-799F-1586491CE534}"/>
              </a:ext>
            </a:extLst>
          </p:cNvPr>
          <p:cNvSpPr>
            <a:spLocks noGrp="1"/>
          </p:cNvSpPr>
          <p:nvPr>
            <p:ph type="body" sz="quarter" idx="45" hasCustomPrompt="1"/>
          </p:nvPr>
        </p:nvSpPr>
        <p:spPr>
          <a:xfrm>
            <a:off x="8037558" y="5078984"/>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6" name="Name 7">
            <a:extLst>
              <a:ext uri="{FF2B5EF4-FFF2-40B4-BE49-F238E27FC236}">
                <a16:creationId xmlns:a16="http://schemas.microsoft.com/office/drawing/2014/main" id="{80B8C125-5BDD-9CC4-70C3-CBF897A29E80}"/>
              </a:ext>
            </a:extLst>
          </p:cNvPr>
          <p:cNvSpPr>
            <a:spLocks noGrp="1"/>
          </p:cNvSpPr>
          <p:nvPr>
            <p:ph type="body" sz="quarter" idx="46" hasCustomPrompt="1"/>
          </p:nvPr>
        </p:nvSpPr>
        <p:spPr>
          <a:xfrm>
            <a:off x="8037558" y="5383515"/>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523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eaker_10">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11129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010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010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2" name="Picture 2">
            <a:extLst>
              <a:ext uri="{FF2B5EF4-FFF2-40B4-BE49-F238E27FC236}">
                <a16:creationId xmlns:a16="http://schemas.microsoft.com/office/drawing/2014/main" id="{E3A8C480-E935-0DA4-A150-7A798552D69B}"/>
              </a:ext>
            </a:extLst>
          </p:cNvPr>
          <p:cNvSpPr>
            <a:spLocks noGrp="1" noChangeAspect="1"/>
          </p:cNvSpPr>
          <p:nvPr>
            <p:ph type="pic" sz="quarter" idx="32"/>
          </p:nvPr>
        </p:nvSpPr>
        <p:spPr>
          <a:xfrm>
            <a:off x="339896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3" name="Name 2">
            <a:extLst>
              <a:ext uri="{FF2B5EF4-FFF2-40B4-BE49-F238E27FC236}">
                <a16:creationId xmlns:a16="http://schemas.microsoft.com/office/drawing/2014/main" id="{D53E72DD-B667-6F64-FC11-B158256A1D6A}"/>
              </a:ext>
            </a:extLst>
          </p:cNvPr>
          <p:cNvSpPr>
            <a:spLocks noGrp="1"/>
          </p:cNvSpPr>
          <p:nvPr>
            <p:ph type="body" sz="quarter" idx="33" hasCustomPrompt="1"/>
          </p:nvPr>
        </p:nvSpPr>
        <p:spPr>
          <a:xfrm>
            <a:off x="298705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4" name="Title 2">
            <a:extLst>
              <a:ext uri="{FF2B5EF4-FFF2-40B4-BE49-F238E27FC236}">
                <a16:creationId xmlns:a16="http://schemas.microsoft.com/office/drawing/2014/main" id="{1151B9AB-CBE4-1067-D049-3E69A0E78E18}"/>
              </a:ext>
            </a:extLst>
          </p:cNvPr>
          <p:cNvSpPr>
            <a:spLocks noGrp="1"/>
          </p:cNvSpPr>
          <p:nvPr>
            <p:ph type="body" sz="quarter" idx="34" hasCustomPrompt="1"/>
          </p:nvPr>
        </p:nvSpPr>
        <p:spPr>
          <a:xfrm>
            <a:off x="298705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5" name="Picture 3 ">
            <a:extLst>
              <a:ext uri="{FF2B5EF4-FFF2-40B4-BE49-F238E27FC236}">
                <a16:creationId xmlns:a16="http://schemas.microsoft.com/office/drawing/2014/main" id="{B3646944-CB74-48E5-20C3-42C4C0663CDF}"/>
              </a:ext>
            </a:extLst>
          </p:cNvPr>
          <p:cNvSpPr>
            <a:spLocks noGrp="1" noChangeAspect="1"/>
          </p:cNvSpPr>
          <p:nvPr>
            <p:ph type="pic" sz="quarter" idx="35"/>
          </p:nvPr>
        </p:nvSpPr>
        <p:spPr>
          <a:xfrm>
            <a:off x="568493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6" name="Name 3">
            <a:extLst>
              <a:ext uri="{FF2B5EF4-FFF2-40B4-BE49-F238E27FC236}">
                <a16:creationId xmlns:a16="http://schemas.microsoft.com/office/drawing/2014/main" id="{4E1E4910-6DC5-4CFB-72D7-6EF41C7392E6}"/>
              </a:ext>
            </a:extLst>
          </p:cNvPr>
          <p:cNvSpPr>
            <a:spLocks noGrp="1"/>
          </p:cNvSpPr>
          <p:nvPr>
            <p:ph type="body" sz="quarter" idx="36" hasCustomPrompt="1"/>
          </p:nvPr>
        </p:nvSpPr>
        <p:spPr>
          <a:xfrm>
            <a:off x="527302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7" name="Title 3">
            <a:extLst>
              <a:ext uri="{FF2B5EF4-FFF2-40B4-BE49-F238E27FC236}">
                <a16:creationId xmlns:a16="http://schemas.microsoft.com/office/drawing/2014/main" id="{694BBFD6-ACCD-92AD-91C9-FA5C1A7A9F62}"/>
              </a:ext>
            </a:extLst>
          </p:cNvPr>
          <p:cNvSpPr>
            <a:spLocks noGrp="1"/>
          </p:cNvSpPr>
          <p:nvPr>
            <p:ph type="body" sz="quarter" idx="37" hasCustomPrompt="1"/>
          </p:nvPr>
        </p:nvSpPr>
        <p:spPr>
          <a:xfrm>
            <a:off x="527302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8" name="Picture 4">
            <a:extLst>
              <a:ext uri="{FF2B5EF4-FFF2-40B4-BE49-F238E27FC236}">
                <a16:creationId xmlns:a16="http://schemas.microsoft.com/office/drawing/2014/main" id="{8646106B-DADA-406C-A020-501C2210B615}"/>
              </a:ext>
            </a:extLst>
          </p:cNvPr>
          <p:cNvSpPr>
            <a:spLocks noGrp="1" noChangeAspect="1"/>
          </p:cNvSpPr>
          <p:nvPr>
            <p:ph type="pic" sz="quarter" idx="38"/>
          </p:nvPr>
        </p:nvSpPr>
        <p:spPr>
          <a:xfrm>
            <a:off x="797091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9" name="Name 4">
            <a:extLst>
              <a:ext uri="{FF2B5EF4-FFF2-40B4-BE49-F238E27FC236}">
                <a16:creationId xmlns:a16="http://schemas.microsoft.com/office/drawing/2014/main" id="{6279EEA7-C6AB-434D-DDF6-9F7C6BCDE10A}"/>
              </a:ext>
            </a:extLst>
          </p:cNvPr>
          <p:cNvSpPr>
            <a:spLocks noGrp="1"/>
          </p:cNvSpPr>
          <p:nvPr>
            <p:ph type="body" sz="quarter" idx="39" hasCustomPrompt="1"/>
          </p:nvPr>
        </p:nvSpPr>
        <p:spPr>
          <a:xfrm>
            <a:off x="755900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0" name="Title 4">
            <a:extLst>
              <a:ext uri="{FF2B5EF4-FFF2-40B4-BE49-F238E27FC236}">
                <a16:creationId xmlns:a16="http://schemas.microsoft.com/office/drawing/2014/main" id="{E6AFB52F-3CFF-BC09-B703-6A62B9560C5A}"/>
              </a:ext>
            </a:extLst>
          </p:cNvPr>
          <p:cNvSpPr>
            <a:spLocks noGrp="1"/>
          </p:cNvSpPr>
          <p:nvPr>
            <p:ph type="body" sz="quarter" idx="40" hasCustomPrompt="1"/>
          </p:nvPr>
        </p:nvSpPr>
        <p:spPr>
          <a:xfrm>
            <a:off x="755900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61" name="Picture 5">
            <a:extLst>
              <a:ext uri="{FF2B5EF4-FFF2-40B4-BE49-F238E27FC236}">
                <a16:creationId xmlns:a16="http://schemas.microsoft.com/office/drawing/2014/main" id="{10E92D5F-57AC-A19A-FED7-7254BA223549}"/>
              </a:ext>
            </a:extLst>
          </p:cNvPr>
          <p:cNvSpPr>
            <a:spLocks noGrp="1" noChangeAspect="1"/>
          </p:cNvSpPr>
          <p:nvPr>
            <p:ph type="pic" sz="quarter" idx="41"/>
          </p:nvPr>
        </p:nvSpPr>
        <p:spPr>
          <a:xfrm>
            <a:off x="102568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62" name="Name 5">
            <a:extLst>
              <a:ext uri="{FF2B5EF4-FFF2-40B4-BE49-F238E27FC236}">
                <a16:creationId xmlns:a16="http://schemas.microsoft.com/office/drawing/2014/main" id="{3CEC1BD5-E4C9-59CE-7CCC-3444C64A28AA}"/>
              </a:ext>
            </a:extLst>
          </p:cNvPr>
          <p:cNvSpPr>
            <a:spLocks noGrp="1"/>
          </p:cNvSpPr>
          <p:nvPr>
            <p:ph type="body" sz="quarter" idx="42" hasCustomPrompt="1"/>
          </p:nvPr>
        </p:nvSpPr>
        <p:spPr>
          <a:xfrm>
            <a:off x="98449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3" name="Title 5">
            <a:extLst>
              <a:ext uri="{FF2B5EF4-FFF2-40B4-BE49-F238E27FC236}">
                <a16:creationId xmlns:a16="http://schemas.microsoft.com/office/drawing/2014/main" id="{D34A6BDA-F544-70E1-6388-E3C1BF5771E8}"/>
              </a:ext>
            </a:extLst>
          </p:cNvPr>
          <p:cNvSpPr>
            <a:spLocks noGrp="1"/>
          </p:cNvSpPr>
          <p:nvPr>
            <p:ph type="body" sz="quarter" idx="43" hasCustomPrompt="1"/>
          </p:nvPr>
        </p:nvSpPr>
        <p:spPr>
          <a:xfrm>
            <a:off x="98449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Picture 1">
            <a:extLst>
              <a:ext uri="{FF2B5EF4-FFF2-40B4-BE49-F238E27FC236}">
                <a16:creationId xmlns:a16="http://schemas.microsoft.com/office/drawing/2014/main" id="{72521944-24A4-E7C1-7474-2B6FF0394BDA}"/>
              </a:ext>
            </a:extLst>
          </p:cNvPr>
          <p:cNvSpPr>
            <a:spLocks noGrp="1" noChangeAspect="1"/>
          </p:cNvSpPr>
          <p:nvPr>
            <p:ph type="pic" sz="quarter" idx="44"/>
          </p:nvPr>
        </p:nvSpPr>
        <p:spPr>
          <a:xfrm>
            <a:off x="11129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7" name="Name 1">
            <a:extLst>
              <a:ext uri="{FF2B5EF4-FFF2-40B4-BE49-F238E27FC236}">
                <a16:creationId xmlns:a16="http://schemas.microsoft.com/office/drawing/2014/main" id="{FB00A11F-459A-98FB-66B0-1222171BD164}"/>
              </a:ext>
            </a:extLst>
          </p:cNvPr>
          <p:cNvSpPr>
            <a:spLocks noGrp="1"/>
          </p:cNvSpPr>
          <p:nvPr>
            <p:ph type="body" sz="quarter" idx="45" hasCustomPrompt="1"/>
          </p:nvPr>
        </p:nvSpPr>
        <p:spPr>
          <a:xfrm>
            <a:off x="7010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 name="Title 1">
            <a:extLst>
              <a:ext uri="{FF2B5EF4-FFF2-40B4-BE49-F238E27FC236}">
                <a16:creationId xmlns:a16="http://schemas.microsoft.com/office/drawing/2014/main" id="{66025BE5-0FFD-92F6-A4BA-CB6102BD8E75}"/>
              </a:ext>
            </a:extLst>
          </p:cNvPr>
          <p:cNvSpPr>
            <a:spLocks noGrp="1"/>
          </p:cNvSpPr>
          <p:nvPr>
            <p:ph type="body" sz="quarter" idx="46" hasCustomPrompt="1"/>
          </p:nvPr>
        </p:nvSpPr>
        <p:spPr>
          <a:xfrm>
            <a:off x="7010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Picture 2">
            <a:extLst>
              <a:ext uri="{FF2B5EF4-FFF2-40B4-BE49-F238E27FC236}">
                <a16:creationId xmlns:a16="http://schemas.microsoft.com/office/drawing/2014/main" id="{144C0724-9767-678B-A5C4-93F92C82A294}"/>
              </a:ext>
            </a:extLst>
          </p:cNvPr>
          <p:cNvSpPr>
            <a:spLocks noGrp="1" noChangeAspect="1"/>
          </p:cNvSpPr>
          <p:nvPr>
            <p:ph type="pic" sz="quarter" idx="47"/>
          </p:nvPr>
        </p:nvSpPr>
        <p:spPr>
          <a:xfrm>
            <a:off x="339896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0" name="Name 2">
            <a:extLst>
              <a:ext uri="{FF2B5EF4-FFF2-40B4-BE49-F238E27FC236}">
                <a16:creationId xmlns:a16="http://schemas.microsoft.com/office/drawing/2014/main" id="{8200242F-3C33-4861-1BBB-5205F5F9B02F}"/>
              </a:ext>
            </a:extLst>
          </p:cNvPr>
          <p:cNvSpPr>
            <a:spLocks noGrp="1"/>
          </p:cNvSpPr>
          <p:nvPr>
            <p:ph type="body" sz="quarter" idx="48" hasCustomPrompt="1"/>
          </p:nvPr>
        </p:nvSpPr>
        <p:spPr>
          <a:xfrm>
            <a:off x="298705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1" name="Title 2">
            <a:extLst>
              <a:ext uri="{FF2B5EF4-FFF2-40B4-BE49-F238E27FC236}">
                <a16:creationId xmlns:a16="http://schemas.microsoft.com/office/drawing/2014/main" id="{78E243D4-1A0C-2B5D-0602-EC28F75F2CDF}"/>
              </a:ext>
            </a:extLst>
          </p:cNvPr>
          <p:cNvSpPr>
            <a:spLocks noGrp="1"/>
          </p:cNvSpPr>
          <p:nvPr>
            <p:ph type="body" sz="quarter" idx="49" hasCustomPrompt="1"/>
          </p:nvPr>
        </p:nvSpPr>
        <p:spPr>
          <a:xfrm>
            <a:off x="298705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Picture 3 ">
            <a:extLst>
              <a:ext uri="{FF2B5EF4-FFF2-40B4-BE49-F238E27FC236}">
                <a16:creationId xmlns:a16="http://schemas.microsoft.com/office/drawing/2014/main" id="{25BE96FF-1149-A871-059D-5FC5C5724DE2}"/>
              </a:ext>
            </a:extLst>
          </p:cNvPr>
          <p:cNvSpPr>
            <a:spLocks noGrp="1" noChangeAspect="1"/>
          </p:cNvSpPr>
          <p:nvPr>
            <p:ph type="pic" sz="quarter" idx="50"/>
          </p:nvPr>
        </p:nvSpPr>
        <p:spPr>
          <a:xfrm>
            <a:off x="568493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3" name="Name 3">
            <a:extLst>
              <a:ext uri="{FF2B5EF4-FFF2-40B4-BE49-F238E27FC236}">
                <a16:creationId xmlns:a16="http://schemas.microsoft.com/office/drawing/2014/main" id="{C79E27DB-CB5A-5B10-1D20-382BE231D8B4}"/>
              </a:ext>
            </a:extLst>
          </p:cNvPr>
          <p:cNvSpPr>
            <a:spLocks noGrp="1"/>
          </p:cNvSpPr>
          <p:nvPr>
            <p:ph type="body" sz="quarter" idx="51" hasCustomPrompt="1"/>
          </p:nvPr>
        </p:nvSpPr>
        <p:spPr>
          <a:xfrm>
            <a:off x="527302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itle 3">
            <a:extLst>
              <a:ext uri="{FF2B5EF4-FFF2-40B4-BE49-F238E27FC236}">
                <a16:creationId xmlns:a16="http://schemas.microsoft.com/office/drawing/2014/main" id="{E3168F24-D5E1-A01A-9FE4-02BBEBCAC256}"/>
              </a:ext>
            </a:extLst>
          </p:cNvPr>
          <p:cNvSpPr>
            <a:spLocks noGrp="1"/>
          </p:cNvSpPr>
          <p:nvPr>
            <p:ph type="body" sz="quarter" idx="52" hasCustomPrompt="1"/>
          </p:nvPr>
        </p:nvSpPr>
        <p:spPr>
          <a:xfrm>
            <a:off x="527302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Picture 4">
            <a:extLst>
              <a:ext uri="{FF2B5EF4-FFF2-40B4-BE49-F238E27FC236}">
                <a16:creationId xmlns:a16="http://schemas.microsoft.com/office/drawing/2014/main" id="{C28F1BA1-9C38-C15A-DAF0-7D7D17BF4911}"/>
              </a:ext>
            </a:extLst>
          </p:cNvPr>
          <p:cNvSpPr>
            <a:spLocks noGrp="1" noChangeAspect="1"/>
          </p:cNvSpPr>
          <p:nvPr>
            <p:ph type="pic" sz="quarter" idx="53"/>
          </p:nvPr>
        </p:nvSpPr>
        <p:spPr>
          <a:xfrm>
            <a:off x="797091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6" name="Name 4">
            <a:extLst>
              <a:ext uri="{FF2B5EF4-FFF2-40B4-BE49-F238E27FC236}">
                <a16:creationId xmlns:a16="http://schemas.microsoft.com/office/drawing/2014/main" id="{A736C04C-99C8-5B44-F5FF-04676206CDF7}"/>
              </a:ext>
            </a:extLst>
          </p:cNvPr>
          <p:cNvSpPr>
            <a:spLocks noGrp="1"/>
          </p:cNvSpPr>
          <p:nvPr>
            <p:ph type="body" sz="quarter" idx="54" hasCustomPrompt="1"/>
          </p:nvPr>
        </p:nvSpPr>
        <p:spPr>
          <a:xfrm>
            <a:off x="755900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7" name="Title 4">
            <a:extLst>
              <a:ext uri="{FF2B5EF4-FFF2-40B4-BE49-F238E27FC236}">
                <a16:creationId xmlns:a16="http://schemas.microsoft.com/office/drawing/2014/main" id="{1B6CC2B9-2432-DD61-FFD2-E986BE8E9F35}"/>
              </a:ext>
            </a:extLst>
          </p:cNvPr>
          <p:cNvSpPr>
            <a:spLocks noGrp="1"/>
          </p:cNvSpPr>
          <p:nvPr>
            <p:ph type="body" sz="quarter" idx="55" hasCustomPrompt="1"/>
          </p:nvPr>
        </p:nvSpPr>
        <p:spPr>
          <a:xfrm>
            <a:off x="755900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8" name="Picture 5">
            <a:extLst>
              <a:ext uri="{FF2B5EF4-FFF2-40B4-BE49-F238E27FC236}">
                <a16:creationId xmlns:a16="http://schemas.microsoft.com/office/drawing/2014/main" id="{3A558EAD-D220-0239-69EF-648F93A62478}"/>
              </a:ext>
            </a:extLst>
          </p:cNvPr>
          <p:cNvSpPr>
            <a:spLocks noGrp="1" noChangeAspect="1"/>
          </p:cNvSpPr>
          <p:nvPr>
            <p:ph type="pic" sz="quarter" idx="56"/>
          </p:nvPr>
        </p:nvSpPr>
        <p:spPr>
          <a:xfrm>
            <a:off x="102568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20" name="Name 5">
            <a:extLst>
              <a:ext uri="{FF2B5EF4-FFF2-40B4-BE49-F238E27FC236}">
                <a16:creationId xmlns:a16="http://schemas.microsoft.com/office/drawing/2014/main" id="{007E775B-15B1-5428-C8C9-4B614DEE17D1}"/>
              </a:ext>
            </a:extLst>
          </p:cNvPr>
          <p:cNvSpPr>
            <a:spLocks noGrp="1"/>
          </p:cNvSpPr>
          <p:nvPr>
            <p:ph type="body" sz="quarter" idx="57" hasCustomPrompt="1"/>
          </p:nvPr>
        </p:nvSpPr>
        <p:spPr>
          <a:xfrm>
            <a:off x="98449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1" name="Title 5">
            <a:extLst>
              <a:ext uri="{FF2B5EF4-FFF2-40B4-BE49-F238E27FC236}">
                <a16:creationId xmlns:a16="http://schemas.microsoft.com/office/drawing/2014/main" id="{5A22EC85-7769-2401-038D-634693151760}"/>
              </a:ext>
            </a:extLst>
          </p:cNvPr>
          <p:cNvSpPr>
            <a:spLocks noGrp="1"/>
          </p:cNvSpPr>
          <p:nvPr>
            <p:ph type="body" sz="quarter" idx="58" hasCustomPrompt="1"/>
          </p:nvPr>
        </p:nvSpPr>
        <p:spPr>
          <a:xfrm>
            <a:off x="98449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416061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3points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9721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3points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4" name="Date Placeholder 3">
            <a:extLst>
              <a:ext uri="{FF2B5EF4-FFF2-40B4-BE49-F238E27FC236}">
                <a16:creationId xmlns:a16="http://schemas.microsoft.com/office/drawing/2014/main" id="{998C7B89-9919-27D5-3CA3-59231744A8D1}"/>
              </a:ext>
            </a:extLst>
          </p:cNvPr>
          <p:cNvSpPr>
            <a:spLocks noGrp="1"/>
          </p:cNvSpPr>
          <p:nvPr>
            <p:ph type="dt" sz="half" idx="19"/>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3E870DE9-DE63-752A-F432-5906F9312978}"/>
              </a:ext>
            </a:extLst>
          </p:cNvPr>
          <p:cNvSpPr>
            <a:spLocks noGrp="1"/>
          </p:cNvSpPr>
          <p:nvPr>
            <p:ph type="ftr" sz="quarter" idx="20"/>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83696C6-F350-8E61-ECA5-EDD80B9EF607}"/>
              </a:ext>
            </a:extLst>
          </p:cNvPr>
          <p:cNvSpPr>
            <a:spLocks noGrp="1"/>
          </p:cNvSpPr>
          <p:nvPr>
            <p:ph type="sldNum" sz="quarter" idx="21"/>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47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lide Number Placeholder 5">
            <a:extLst>
              <a:ext uri="{FF2B5EF4-FFF2-40B4-BE49-F238E27FC236}">
                <a16:creationId xmlns:a16="http://schemas.microsoft.com/office/drawing/2014/main" id="{0196566A-34C0-2909-1BBA-2F1E01266A07}"/>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47D75A6B-90D9-58CE-7BC7-31C53C19C8F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33C7F88C-022C-DC8C-F4BA-18F89F1E4ADA}"/>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2307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v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745EE5B-9C14-4DF6-7ECF-3B850514DAA4}"/>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Health &amp; Life Sciences </a:t>
            </a:r>
            <a:br>
              <a:rPr lang="en-US" dirty="0"/>
            </a:br>
            <a:r>
              <a:rPr lang="en-US" dirty="0"/>
              <a:t>Title (up to two lines)</a:t>
            </a:r>
          </a:p>
        </p:txBody>
      </p:sp>
      <p:sp>
        <p:nvSpPr>
          <p:cNvPr id="8" name="Subhead">
            <a:extLst>
              <a:ext uri="{FF2B5EF4-FFF2-40B4-BE49-F238E27FC236}">
                <a16:creationId xmlns:a16="http://schemas.microsoft.com/office/drawing/2014/main" id="{963CCACE-E1BA-B49E-CFB8-0B77CDCFE79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F8BD25F6-9734-8037-1C67-1A99384E68CA}"/>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754A77E7-2B50-3BBF-5653-BC60AF4CA831}"/>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6" name="Footer Placeholder 5">
            <a:extLst>
              <a:ext uri="{FF2B5EF4-FFF2-40B4-BE49-F238E27FC236}">
                <a16:creationId xmlns:a16="http://schemas.microsoft.com/office/drawing/2014/main" id="{1B6DA0C6-D822-15F6-04DD-B18D3E44619C}"/>
              </a:ext>
            </a:extLst>
          </p:cNvPr>
          <p:cNvSpPr txBox="1">
            <a:spLocks/>
          </p:cNvSpPr>
          <p:nvPr userDrawn="1"/>
        </p:nvSpPr>
        <p:spPr>
          <a:xfrm>
            <a:off x="792538" y="5850115"/>
            <a:ext cx="6845809" cy="885046"/>
          </a:xfrm>
          <a:prstGeom prst="rect">
            <a:avLst/>
          </a:prstGeo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solidFill>
                  <a:schemeClr val="tx1"/>
                </a:solidFill>
                <a:effectLst/>
                <a:latin typeface="Oracle Sans Tab" panose="020B0503020204020204" pitchFamily="34" charset="0"/>
                <a:cs typeface="Oracle Sans Tab" panose="020B0503020204020204" pitchFamily="34" charset="0"/>
              </a:rPr>
              <a:t>Some regulatory certifications or registrations to products or services referenced on this website are held by Cerner Corporation. Cerner Corporation is a wholly-owned subsidiary of Oracle. Cerner Corporation is an ONC-certified health IT developer and a registered medical device manufacturer in the United States and other jurisdictions worldwide.</a:t>
            </a:r>
          </a:p>
        </p:txBody>
      </p:sp>
      <p:sp>
        <p:nvSpPr>
          <p:cNvPr id="5" name="Slide Number Placeholder 4">
            <a:extLst>
              <a:ext uri="{FF2B5EF4-FFF2-40B4-BE49-F238E27FC236}">
                <a16:creationId xmlns:a16="http://schemas.microsoft.com/office/drawing/2014/main" id="{7240816A-A8A3-D504-F672-2ACA6ABC217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C7B878C-7245-36C9-328A-025A91624A3E}"/>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92E9260-E0B5-9C63-CE19-3A9F3785B887}"/>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3365A273-093D-DAA1-4CF5-EB5C452E59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B9FBA5DC-EBA8-3759-0EF4-5D00C9CB65F1}"/>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120DA5B7-17E8-2CF4-4B51-F677DF6CE73C}"/>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5">
            <a:extLst>
              <a:ext uri="{FF2B5EF4-FFF2-40B4-BE49-F238E27FC236}">
                <a16:creationId xmlns:a16="http://schemas.microsoft.com/office/drawing/2014/main" id="{DBEEF32F-ED74-47E3-D2C3-F1B1AD13F3F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4">
            <a:extLst>
              <a:ext uri="{FF2B5EF4-FFF2-40B4-BE49-F238E27FC236}">
                <a16:creationId xmlns:a16="http://schemas.microsoft.com/office/drawing/2014/main" id="{DFD6C787-D3B4-031A-8D4C-3A19D9BDFA78}"/>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3">
            <a:extLst>
              <a:ext uri="{FF2B5EF4-FFF2-40B4-BE49-F238E27FC236}">
                <a16:creationId xmlns:a16="http://schemas.microsoft.com/office/drawing/2014/main" id="{005CA9E8-9559-78FA-E425-B044F817EEE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31185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 Title/Sub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756DCC98-315C-61EE-3BD9-275F39B0D5B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5" name="Slide Number Placeholder 7">
            <a:extLst>
              <a:ext uri="{FF2B5EF4-FFF2-40B4-BE49-F238E27FC236}">
                <a16:creationId xmlns:a16="http://schemas.microsoft.com/office/drawing/2014/main" id="{0511B848-5314-5CFA-E302-CF9747E005C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6">
            <a:extLst>
              <a:ext uri="{FF2B5EF4-FFF2-40B4-BE49-F238E27FC236}">
                <a16:creationId xmlns:a16="http://schemas.microsoft.com/office/drawing/2014/main" id="{68D47112-C304-3F08-B268-4678B795725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4">
            <a:extLst>
              <a:ext uri="{FF2B5EF4-FFF2-40B4-BE49-F238E27FC236}">
                <a16:creationId xmlns:a16="http://schemas.microsoft.com/office/drawing/2014/main" id="{E986AE2C-3C8D-7087-0A03-7B9F6CF293A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514C47"/>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514C47"/>
                </a:solidFill>
                <a:latin typeface="+mn-lt"/>
              </a:defRPr>
            </a:lvl1pPr>
          </a:lstStyle>
          <a:p>
            <a:r>
              <a:rPr lang="en-US"/>
              <a:t>Copyright © 2026,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514C47"/>
                </a:solidFill>
                <a:latin typeface="+mn-lt"/>
              </a:defRPr>
            </a:lvl1pPr>
          </a:lstStyle>
          <a:p>
            <a:r>
              <a:rPr lang="en-US"/>
              <a:t>[Date]</a:t>
            </a:r>
            <a:endParaRPr lang="en-US" dirty="0"/>
          </a:p>
        </p:txBody>
      </p:sp>
    </p:spTree>
    <p:extLst>
      <p:ext uri="{BB962C8B-B14F-4D97-AF65-F5344CB8AC3E}">
        <p14:creationId xmlns:p14="http://schemas.microsoft.com/office/powerpoint/2010/main" val="35775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AEA8A2"/>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515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B28271ED-B1CF-9F0D-4AA0-883D80DEDBF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9" name="Content">
            <a:extLst>
              <a:ext uri="{FF2B5EF4-FFF2-40B4-BE49-F238E27FC236}">
                <a16:creationId xmlns:a16="http://schemas.microsoft.com/office/drawing/2014/main" id="{B95271D6-CF2C-D8C3-F7FB-D555FC2D9469}"/>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31799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7" name="Subtitle">
            <a:extLst>
              <a:ext uri="{FF2B5EF4-FFF2-40B4-BE49-F238E27FC236}">
                <a16:creationId xmlns:a16="http://schemas.microsoft.com/office/drawing/2014/main" id="{1C3705B9-F5B6-D7DA-A986-BD252292278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002F888E-0FBB-6617-9462-4201B11F2A44}"/>
              </a:ext>
            </a:extLst>
          </p:cNvPr>
          <p:cNvSpPr>
            <a:spLocks noGrp="1"/>
          </p:cNvSpPr>
          <p:nvPr>
            <p:ph sz="quarter" idx="14"/>
          </p:nvPr>
        </p:nvSpPr>
        <p:spPr>
          <a:xfrm>
            <a:off x="766762" y="1600199"/>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4F57E862-706F-9432-1E5B-C66745958B78}"/>
              </a:ext>
            </a:extLst>
          </p:cNvPr>
          <p:cNvSpPr>
            <a:spLocks noGrp="1"/>
          </p:cNvSpPr>
          <p:nvPr>
            <p:ph sz="quarter" idx="19"/>
          </p:nvPr>
        </p:nvSpPr>
        <p:spPr>
          <a:xfrm>
            <a:off x="6370317" y="1600220"/>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20D12-1316-3177-701A-67F81626368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Subtitle">
            <a:extLst>
              <a:ext uri="{FF2B5EF4-FFF2-40B4-BE49-F238E27FC236}">
                <a16:creationId xmlns:a16="http://schemas.microsoft.com/office/drawing/2014/main" id="{491B9BE2-1C80-DD0F-2348-944405667FA4}"/>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a:extLst>
              <a:ext uri="{FF2B5EF4-FFF2-40B4-BE49-F238E27FC236}">
                <a16:creationId xmlns:a16="http://schemas.microsoft.com/office/drawing/2014/main" id="{1A8D2713-0A2C-B9EC-921A-E43EBB54D7F1}"/>
              </a:ext>
            </a:extLst>
          </p:cNvPr>
          <p:cNvSpPr>
            <a:spLocks noGrp="1"/>
          </p:cNvSpPr>
          <p:nvPr>
            <p:ph sz="quarter" idx="19"/>
          </p:nvPr>
        </p:nvSpPr>
        <p:spPr>
          <a:xfrm>
            <a:off x="6370317" y="1600220"/>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Column Divider">
            <a:extLst>
              <a:ext uri="{FF2B5EF4-FFF2-40B4-BE49-F238E27FC236}">
                <a16:creationId xmlns:a16="http://schemas.microsoft.com/office/drawing/2014/main" id="{EF021091-A040-8AC0-0501-04709D496D73}"/>
              </a:ext>
              <a:ext uri="{C183D7F6-B498-43B3-948B-1728B52AA6E4}">
                <adec:decorative xmlns:adec="http://schemas.microsoft.com/office/drawing/2017/decorative" val="1"/>
              </a:ext>
            </a:extLst>
          </p:cNvPr>
          <p:cNvCxnSpPr>
            <a:cxnSpLocks/>
          </p:cNvCxnSpPr>
          <p:nvPr userDrawn="1"/>
        </p:nvCxnSpPr>
        <p:spPr>
          <a:xfrm>
            <a:off x="6096000"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lnSpc>
                <a:spcPct val="100000"/>
              </a:lnSpc>
              <a:defRPr/>
            </a:lvl1pPr>
          </a:lstStyle>
          <a:p>
            <a:r>
              <a:rPr lang="en-US" dirty="0"/>
              <a:t>Title</a:t>
            </a:r>
          </a:p>
        </p:txBody>
      </p:sp>
      <p:sp>
        <p:nvSpPr>
          <p:cNvPr id="11" name="Subtitle">
            <a:extLst>
              <a:ext uri="{FF2B5EF4-FFF2-40B4-BE49-F238E27FC236}">
                <a16:creationId xmlns:a16="http://schemas.microsoft.com/office/drawing/2014/main" id="{AC6B64F9-2DA0-A690-C71E-B99D471B02D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CC34BF80-B5D4-D7B6-8CCA-80AF04A72B45}"/>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a:extLst>
              <a:ext uri="{FF2B5EF4-FFF2-40B4-BE49-F238E27FC236}">
                <a16:creationId xmlns:a16="http://schemas.microsoft.com/office/drawing/2014/main" id="{C0573275-C70D-AE89-EF3D-A7DAC9B01BE7}"/>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2CF00143-3379-1D5D-5D8F-463C800F8EA1}"/>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lvl1pPr>
              <a:defRPr>
                <a:solidFill>
                  <a:srgbClr val="514C47"/>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064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v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Fusion Suite title</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EEBF987F-38F4-709F-2C5C-6A33F92ABAC2}"/>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C8007CC0-7806-5000-E1A2-EE5C157D0752}"/>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a:extLst>
              <a:ext uri="{FF2B5EF4-FFF2-40B4-BE49-F238E27FC236}">
                <a16:creationId xmlns:a16="http://schemas.microsoft.com/office/drawing/2014/main" id="{67D5716D-0077-0121-818A-02B0496ECCC9}"/>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37053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7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514C47"/>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514C47"/>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514C47"/>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C9A0F016-4DAC-1E29-77F1-0AE34075820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91302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p:nvPr>
        </p:nvSpPr>
        <p:spPr>
          <a:xfrm>
            <a:off x="8132064" y="0"/>
            <a:ext cx="4059936" cy="6858000"/>
          </a:xfrm>
          <a:solidFill>
            <a:srgbClr val="AEA8A2"/>
          </a:solidFill>
        </p:spPr>
        <p:txBody>
          <a:bodyPr/>
          <a:lstStyle/>
          <a:p>
            <a:r>
              <a:rPr lang="en-US"/>
              <a:t>Click icon to add picture</a:t>
            </a:r>
          </a:p>
        </p:txBody>
      </p:sp>
    </p:spTree>
    <p:extLst>
      <p:ext uri="{BB962C8B-B14F-4D97-AF65-F5344CB8AC3E}">
        <p14:creationId xmlns:p14="http://schemas.microsoft.com/office/powerpoint/2010/main" val="455559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hasCustomPrompt="1"/>
          </p:nvPr>
        </p:nvSpPr>
        <p:spPr>
          <a:xfrm>
            <a:off x="8132064" y="0"/>
            <a:ext cx="4059936" cy="6858000"/>
          </a:xfrm>
          <a:solidFill>
            <a:srgbClr val="AEA8A2"/>
          </a:solidFill>
        </p:spPr>
        <p:txBody>
          <a:bodyPr/>
          <a:lstStyle>
            <a:lvl1pPr algn="ct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7228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9" name="Slide Number Placeholder 5">
            <a:extLst>
              <a:ext uri="{FF2B5EF4-FFF2-40B4-BE49-F238E27FC236}">
                <a16:creationId xmlns:a16="http://schemas.microsoft.com/office/drawing/2014/main" id="{6D383948-15D7-7125-EC6C-CB63EC77CA18}"/>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0" name="Footer Placeholder 4">
            <a:extLst>
              <a:ext uri="{FF2B5EF4-FFF2-40B4-BE49-F238E27FC236}">
                <a16:creationId xmlns:a16="http://schemas.microsoft.com/office/drawing/2014/main" id="{FD46CC1D-F4C5-32B1-5BBE-B6CFF28BAB96}"/>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9D38F3F9-78BB-AD8B-F9E3-58010BFE256F}"/>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4" name="Accent mark">
            <a:extLst>
              <a:ext uri="{FF2B5EF4-FFF2-40B4-BE49-F238E27FC236}">
                <a16:creationId xmlns:a16="http://schemas.microsoft.com/office/drawing/2014/main" id="{9693ED60-0244-537F-7CCC-D2E56AF0B93F}"/>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Quote with Picture">
    <p:bg>
      <p:bgRef idx="1001">
        <a:schemeClr val="bg2"/>
      </p:bgRef>
    </p:bg>
    <p:spTree>
      <p:nvGrpSpPr>
        <p:cNvPr id="1" name=""/>
        <p:cNvGrpSpPr/>
        <p:nvPr/>
      </p:nvGrpSpPr>
      <p:grpSpPr>
        <a:xfrm>
          <a:off x="0" y="0"/>
          <a:ext cx="0" cy="0"/>
          <a:chOff x="0" y="0"/>
          <a:chExt cx="0" cy="0"/>
        </a:xfrm>
      </p:grpSpPr>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8" name="Slide Number Placeholder 7">
            <a:extLst>
              <a:ext uri="{FF2B5EF4-FFF2-40B4-BE49-F238E27FC236}">
                <a16:creationId xmlns:a16="http://schemas.microsoft.com/office/drawing/2014/main" id="{74012F76-56F8-02E5-D4BF-72EE9E58CDB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DC697D7-91D3-03A4-C4DD-83F24262397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Date Placeholder 4">
            <a:extLst>
              <a:ext uri="{FF2B5EF4-FFF2-40B4-BE49-F238E27FC236}">
                <a16:creationId xmlns:a16="http://schemas.microsoft.com/office/drawing/2014/main" id="{18E33BA5-8373-D6D1-7F87-133CF184972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4" name="Accent mark">
            <a:extLst>
              <a:ext uri="{FF2B5EF4-FFF2-40B4-BE49-F238E27FC236}">
                <a16:creationId xmlns:a16="http://schemas.microsoft.com/office/drawing/2014/main" id="{99B99AF4-E9E4-23D9-4E0C-A8017ECCDA64}"/>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Rail - Light">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705EA2-F116-883A-32A5-62C3C550DC70}"/>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1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Rai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25BA6-E661-F94B-6FD6-217579854D3C}"/>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91202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 Illustration_Light">
    <p:bg>
      <p:bgRef idx="1001">
        <a:schemeClr val="bg2"/>
      </p:bgRef>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2F837A2F-4A14-0DC4-608A-F65C24823266}"/>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pic>
        <p:nvPicPr>
          <p:cNvPr id="2" name="OTag">
            <a:extLst>
              <a:ext uri="{FF2B5EF4-FFF2-40B4-BE49-F238E27FC236}">
                <a16:creationId xmlns:a16="http://schemas.microsoft.com/office/drawing/2014/main" id="{01697E3B-EC33-E29C-6BC1-AB748D6E2D6C}"/>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4" name="Text Placeholder 21">
            <a:extLst>
              <a:ext uri="{FF2B5EF4-FFF2-40B4-BE49-F238E27FC236}">
                <a16:creationId xmlns:a16="http://schemas.microsoft.com/office/drawing/2014/main" id="{91B7B17D-763D-5F99-0CC2-80B2CC63E130}"/>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7" name="Text Placeholder 19">
            <a:extLst>
              <a:ext uri="{FF2B5EF4-FFF2-40B4-BE49-F238E27FC236}">
                <a16:creationId xmlns:a16="http://schemas.microsoft.com/office/drawing/2014/main" id="{F95C4F20-D940-4F84-4840-DD649575E2CD}"/>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5" name="Text Placeholder 21">
            <a:extLst>
              <a:ext uri="{FF2B5EF4-FFF2-40B4-BE49-F238E27FC236}">
                <a16:creationId xmlns:a16="http://schemas.microsoft.com/office/drawing/2014/main" id="{5DE24B9A-F5B4-C415-A25C-25FE02976EEF}"/>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9" name="Text Placeholder 19">
            <a:extLst>
              <a:ext uri="{FF2B5EF4-FFF2-40B4-BE49-F238E27FC236}">
                <a16:creationId xmlns:a16="http://schemas.microsoft.com/office/drawing/2014/main" id="{E725E68E-222F-2174-3EDA-49279B3A0D6A}"/>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6" name="Text Placeholder 21">
            <a:extLst>
              <a:ext uri="{FF2B5EF4-FFF2-40B4-BE49-F238E27FC236}">
                <a16:creationId xmlns:a16="http://schemas.microsoft.com/office/drawing/2014/main" id="{2080E49F-0C27-1D0D-3ADD-B37ABD6F37FA}"/>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85BD9371-1A26-2813-D974-5AAA802C8FF9}"/>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7" name="Date Placeholder 6">
            <a:extLst>
              <a:ext uri="{FF2B5EF4-FFF2-40B4-BE49-F238E27FC236}">
                <a16:creationId xmlns:a16="http://schemas.microsoft.com/office/drawing/2014/main" id="{94AF7987-C710-3871-B657-891515739542}"/>
              </a:ext>
            </a:extLst>
          </p:cNvPr>
          <p:cNvSpPr>
            <a:spLocks noGrp="1"/>
          </p:cNvSpPr>
          <p:nvPr>
            <p:ph type="dt" sz="half" idx="47"/>
          </p:nvPr>
        </p:nvSpPr>
        <p:spPr/>
        <p:txBody>
          <a:bodyPr/>
          <a:lstStyle>
            <a:lvl1pPr>
              <a:defRPr>
                <a:solidFill>
                  <a:srgbClr val="514C47"/>
                </a:solidFill>
              </a:defRPr>
            </a:lvl1pPr>
          </a:lstStyle>
          <a:p>
            <a:r>
              <a:rPr lang="en-US"/>
              <a:t>[Date]</a:t>
            </a:r>
            <a:endParaRPr lang="en-US" dirty="0"/>
          </a:p>
        </p:txBody>
      </p:sp>
      <p:sp>
        <p:nvSpPr>
          <p:cNvPr id="8" name="Footer Placeholder 7">
            <a:extLst>
              <a:ext uri="{FF2B5EF4-FFF2-40B4-BE49-F238E27FC236}">
                <a16:creationId xmlns:a16="http://schemas.microsoft.com/office/drawing/2014/main" id="{A47B4B01-B49C-CB08-78E3-DAB353AFE68D}"/>
              </a:ext>
            </a:extLst>
          </p:cNvPr>
          <p:cNvSpPr>
            <a:spLocks noGrp="1"/>
          </p:cNvSpPr>
          <p:nvPr>
            <p:ph type="ftr" sz="quarter" idx="48"/>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378DD8F-6EC1-338B-B6F1-7361BA5C390D}"/>
              </a:ext>
            </a:extLst>
          </p:cNvPr>
          <p:cNvSpPr>
            <a:spLocks noGrp="1"/>
          </p:cNvSpPr>
          <p:nvPr>
            <p:ph type="sldNum" sz="quarter" idx="4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784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v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A274040B-F0B7-0500-24CB-E40A3880817B}"/>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SCM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BB696622-2058-4C4E-FECA-34F1F6C4A20D}"/>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08AD1B2D-5265-AF61-4278-C58493F3B2D3}"/>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2BC9F5FB-2E6C-6C9C-FB33-0771B5305E3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68AE499B-EBAD-FB38-949F-59147DB0EA0A}"/>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AB17156-07C5-6698-A84A-64A1E6FB711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9AF2F7B-85CD-E771-2A37-0C490AADFAA0}"/>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88D7C3F2-D177-BD40-948A-A0EF229EC10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968E1C2E-E87B-195A-71AA-AC8BE8FEC015}"/>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5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llustration_Dark">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AAD36B-6012-46AE-9059-48412FF4F4CE}"/>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3" name="Subtitle">
            <a:extLst>
              <a:ext uri="{FF2B5EF4-FFF2-40B4-BE49-F238E27FC236}">
                <a16:creationId xmlns:a16="http://schemas.microsoft.com/office/drawing/2014/main" id="{2F0BE92C-B4B2-428B-05A0-35A0A1E50208}"/>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7" name="Text Placeholder 21">
            <a:extLst>
              <a:ext uri="{FF2B5EF4-FFF2-40B4-BE49-F238E27FC236}">
                <a16:creationId xmlns:a16="http://schemas.microsoft.com/office/drawing/2014/main" id="{D94B5212-F918-DF01-5172-A319C17449A7}"/>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3FE2B7B3-F269-EFB7-7B21-A67456B5D4CB}"/>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9" name="Text Placeholder 21">
            <a:extLst>
              <a:ext uri="{FF2B5EF4-FFF2-40B4-BE49-F238E27FC236}">
                <a16:creationId xmlns:a16="http://schemas.microsoft.com/office/drawing/2014/main" id="{BCEC7A68-80D1-7F0E-65E6-F442ED207687}"/>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19">
            <a:extLst>
              <a:ext uri="{FF2B5EF4-FFF2-40B4-BE49-F238E27FC236}">
                <a16:creationId xmlns:a16="http://schemas.microsoft.com/office/drawing/2014/main" id="{D61461B8-CD09-2000-05E6-9B3BC9D25CD5}"/>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1" name="Text Placeholder 21">
            <a:extLst>
              <a:ext uri="{FF2B5EF4-FFF2-40B4-BE49-F238E27FC236}">
                <a16:creationId xmlns:a16="http://schemas.microsoft.com/office/drawing/2014/main" id="{A3E124E7-38A2-4149-5708-BE9F62CFA604}"/>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2" name="Text Placeholder 19">
            <a:extLst>
              <a:ext uri="{FF2B5EF4-FFF2-40B4-BE49-F238E27FC236}">
                <a16:creationId xmlns:a16="http://schemas.microsoft.com/office/drawing/2014/main" id="{4FBE4EEC-B947-E852-0B29-987839C3A3D6}"/>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bg1"/>
                </a:solidFill>
                <a:latin typeface="Oracle Sans Tab Light" panose="020B0403020204020204" pitchFamily="34" charset="0"/>
                <a:cs typeface="Oracle Sans Tab Light" panose="020B0403020204020204" pitchFamily="34" charset="0"/>
              </a:defRPr>
            </a:lvl1pPr>
          </a:lstStyle>
          <a:p>
            <a:r>
              <a:rPr lang="en-US" dirty="0"/>
              <a:t>Click to add photo or illustration</a:t>
            </a:r>
          </a:p>
          <a:p>
            <a:endParaRPr lang="en-US" dirty="0"/>
          </a:p>
        </p:txBody>
      </p:sp>
      <p:pic>
        <p:nvPicPr>
          <p:cNvPr id="2" name="OTag">
            <a:extLst>
              <a:ext uri="{FF2B5EF4-FFF2-40B4-BE49-F238E27FC236}">
                <a16:creationId xmlns:a16="http://schemas.microsoft.com/office/drawing/2014/main" id="{E2D47D66-0673-9FA9-7073-BF64CD36609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 name="Slide Number Placeholder 7">
            <a:extLst>
              <a:ext uri="{FF2B5EF4-FFF2-40B4-BE49-F238E27FC236}">
                <a16:creationId xmlns:a16="http://schemas.microsoft.com/office/drawing/2014/main" id="{8AC454DE-00F0-4427-48D5-1DC459110090}"/>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28FED12C-599D-4CB3-E602-5CD82B6F039D}"/>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1F25286-7A1D-EBA0-D474-81129CEE733D}"/>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09011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3 Icons, Subhead and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sp>
        <p:nvSpPr>
          <p:cNvPr id="9" name="Footer Placeholder 8">
            <a:extLst>
              <a:ext uri="{FF2B5EF4-FFF2-40B4-BE49-F238E27FC236}">
                <a16:creationId xmlns:a16="http://schemas.microsoft.com/office/drawing/2014/main" id="{F59CF6BC-7A2F-38D3-C1EA-BEA6C37D79F5}"/>
              </a:ext>
            </a:extLst>
          </p:cNvPr>
          <p:cNvSpPr>
            <a:spLocks noGrp="1"/>
          </p:cNvSpPr>
          <p:nvPr>
            <p:ph type="ftr" sz="quarter" idx="40"/>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2E05EDD9-0672-4EB4-1B16-92CEDEB1EFE7}"/>
              </a:ext>
            </a:extLst>
          </p:cNvPr>
          <p:cNvSpPr>
            <a:spLocks noGrp="1"/>
          </p:cNvSpPr>
          <p:nvPr>
            <p:ph type="sldNum" sz="quarter" idx="41"/>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7B180CC4-74E6-A0D5-4CC7-34ABAEAABDF5}"/>
              </a:ext>
            </a:extLst>
          </p:cNvPr>
          <p:cNvSpPr>
            <a:spLocks noGrp="1"/>
          </p:cNvSpPr>
          <p:nvPr>
            <p:ph type="dt" sz="half" idx="39"/>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6636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3 Icons, Subhead and text">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in.</a:t>
            </a:r>
            <a:endParaRPr lang="en-US" dirty="0"/>
          </a:p>
        </p:txBody>
      </p:sp>
      <p:sp>
        <p:nvSpPr>
          <p:cNvPr id="11" name="Slide Number Placeholder 10">
            <a:extLst>
              <a:ext uri="{FF2B5EF4-FFF2-40B4-BE49-F238E27FC236}">
                <a16:creationId xmlns:a16="http://schemas.microsoft.com/office/drawing/2014/main" id="{B35F74D1-A7D7-71F7-1C83-85B91CC54A17}"/>
              </a:ext>
            </a:extLst>
          </p:cNvPr>
          <p:cNvSpPr>
            <a:spLocks noGrp="1"/>
          </p:cNvSpPr>
          <p:nvPr>
            <p:ph type="sldNum" sz="quarter" idx="4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9">
            <a:extLst>
              <a:ext uri="{FF2B5EF4-FFF2-40B4-BE49-F238E27FC236}">
                <a16:creationId xmlns:a16="http://schemas.microsoft.com/office/drawing/2014/main" id="{AB744A76-3388-A794-015D-56031177D79D}"/>
              </a:ext>
            </a:extLst>
          </p:cNvPr>
          <p:cNvSpPr>
            <a:spLocks noGrp="1"/>
          </p:cNvSpPr>
          <p:nvPr>
            <p:ph type="ftr" sz="quarter" idx="43"/>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8">
            <a:extLst>
              <a:ext uri="{FF2B5EF4-FFF2-40B4-BE49-F238E27FC236}">
                <a16:creationId xmlns:a16="http://schemas.microsoft.com/office/drawing/2014/main" id="{064EFACD-32BB-A724-F5A6-DF8C6A5C3279}"/>
              </a:ext>
            </a:extLst>
          </p:cNvPr>
          <p:cNvSpPr>
            <a:spLocks noGrp="1"/>
          </p:cNvSpPr>
          <p:nvPr>
            <p:ph type="dt" sz="half" idx="42"/>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4 Icons, Subhead and text">
    <p:bg>
      <p:bgRef idx="1001">
        <a:schemeClr val="bg2"/>
      </p:bgRef>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D02FABB3-C5FA-6642-90DB-5692722BDC16}"/>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Icon 1">
            <a:extLst>
              <a:ext uri="{FF2B5EF4-FFF2-40B4-BE49-F238E27FC236}">
                <a16:creationId xmlns:a16="http://schemas.microsoft.com/office/drawing/2014/main" id="{D7B5CD21-4DD7-F936-8109-65AA2FAAABD3}"/>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Column 1 Header">
            <a:extLst>
              <a:ext uri="{FF2B5EF4-FFF2-40B4-BE49-F238E27FC236}">
                <a16:creationId xmlns:a16="http://schemas.microsoft.com/office/drawing/2014/main" id="{10EEDB7A-9A85-DC86-94E9-0E2F22B43885}"/>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Column 1 body">
            <a:extLst>
              <a:ext uri="{FF2B5EF4-FFF2-40B4-BE49-F238E27FC236}">
                <a16:creationId xmlns:a16="http://schemas.microsoft.com/office/drawing/2014/main" id="{02016CD8-41CD-C86E-0617-6004BF4F7960}"/>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2" name="Divider 1">
            <a:extLst>
              <a:ext uri="{FF2B5EF4-FFF2-40B4-BE49-F238E27FC236}">
                <a16:creationId xmlns:a16="http://schemas.microsoft.com/office/drawing/2014/main" id="{EC2B660E-7263-4036-6661-495FCCE47117}"/>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Icon 2">
            <a:extLst>
              <a:ext uri="{FF2B5EF4-FFF2-40B4-BE49-F238E27FC236}">
                <a16:creationId xmlns:a16="http://schemas.microsoft.com/office/drawing/2014/main" id="{7A362649-C49E-B2E0-1EBB-6B4205DADC7B}"/>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6" name="Column 2 header">
            <a:extLst>
              <a:ext uri="{FF2B5EF4-FFF2-40B4-BE49-F238E27FC236}">
                <a16:creationId xmlns:a16="http://schemas.microsoft.com/office/drawing/2014/main" id="{11DD71F6-9080-E444-6D28-1CA7EAA2CCF5}"/>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7" name="Column 2 body">
            <a:extLst>
              <a:ext uri="{FF2B5EF4-FFF2-40B4-BE49-F238E27FC236}">
                <a16:creationId xmlns:a16="http://schemas.microsoft.com/office/drawing/2014/main" id="{8C5083C1-91B0-590A-D3D4-4F47F054BC4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69AD4ECD-9629-E5C4-D3F3-9498E300DA0C}"/>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9" name="Icon 3">
            <a:extLst>
              <a:ext uri="{FF2B5EF4-FFF2-40B4-BE49-F238E27FC236}">
                <a16:creationId xmlns:a16="http://schemas.microsoft.com/office/drawing/2014/main" id="{7EE9209C-55AF-784B-DB4D-42B6F5641729}"/>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0" name="Column 3 header">
            <a:extLst>
              <a:ext uri="{FF2B5EF4-FFF2-40B4-BE49-F238E27FC236}">
                <a16:creationId xmlns:a16="http://schemas.microsoft.com/office/drawing/2014/main" id="{CC2AE930-51E3-48D8-9C76-AD88C016BFFF}"/>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1" name="Column 3 body">
            <a:extLst>
              <a:ext uri="{FF2B5EF4-FFF2-40B4-BE49-F238E27FC236}">
                <a16:creationId xmlns:a16="http://schemas.microsoft.com/office/drawing/2014/main" id="{625601CC-C6AD-511C-CE3E-73A412076FBC}"/>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32" name="Divider 3">
            <a:extLst>
              <a:ext uri="{FF2B5EF4-FFF2-40B4-BE49-F238E27FC236}">
                <a16:creationId xmlns:a16="http://schemas.microsoft.com/office/drawing/2014/main" id="{B4995F09-2120-F77A-C9EE-2D85540F410B}"/>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3" name="Icon 4">
            <a:extLst>
              <a:ext uri="{FF2B5EF4-FFF2-40B4-BE49-F238E27FC236}">
                <a16:creationId xmlns:a16="http://schemas.microsoft.com/office/drawing/2014/main" id="{1D5109BD-DD12-1F75-C31F-D6C059B1A8E2}"/>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4" name="Column 4 header">
            <a:extLst>
              <a:ext uri="{FF2B5EF4-FFF2-40B4-BE49-F238E27FC236}">
                <a16:creationId xmlns:a16="http://schemas.microsoft.com/office/drawing/2014/main" id="{E473564E-FA78-F033-3F28-5FD25256A1FE}"/>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5" name="Column 4 body">
            <a:extLst>
              <a:ext uri="{FF2B5EF4-FFF2-40B4-BE49-F238E27FC236}">
                <a16:creationId xmlns:a16="http://schemas.microsoft.com/office/drawing/2014/main" id="{BDE27B49-6B98-F470-0364-79D3D53A8652}"/>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2" name="Date Placeholder 1">
            <a:extLst>
              <a:ext uri="{FF2B5EF4-FFF2-40B4-BE49-F238E27FC236}">
                <a16:creationId xmlns:a16="http://schemas.microsoft.com/office/drawing/2014/main" id="{F47FE990-B651-C3E7-8034-84F4271BB4CF}"/>
              </a:ext>
            </a:extLst>
          </p:cNvPr>
          <p:cNvSpPr>
            <a:spLocks noGrp="1"/>
          </p:cNvSpPr>
          <p:nvPr>
            <p:ph type="dt" sz="half" idx="51"/>
          </p:nvPr>
        </p:nvSpPr>
        <p:spPr/>
        <p:txBody>
          <a:bodyPr/>
          <a:lstStyle>
            <a:lvl1pPr>
              <a:defRPr>
                <a:solidFill>
                  <a:srgbClr val="AEA8A2"/>
                </a:solidFill>
              </a:defRPr>
            </a:lvl1pPr>
          </a:lstStyle>
          <a:p>
            <a:r>
              <a:rPr lang="en-US"/>
              <a:t>[Date]</a:t>
            </a:r>
            <a:endParaRPr lang="en-US" dirty="0"/>
          </a:p>
        </p:txBody>
      </p:sp>
      <p:sp>
        <p:nvSpPr>
          <p:cNvPr id="4" name="Footer Placeholder 3">
            <a:extLst>
              <a:ext uri="{FF2B5EF4-FFF2-40B4-BE49-F238E27FC236}">
                <a16:creationId xmlns:a16="http://schemas.microsoft.com/office/drawing/2014/main" id="{CC0667AA-D964-7DEA-B216-0851D801CFAB}"/>
              </a:ext>
            </a:extLst>
          </p:cNvPr>
          <p:cNvSpPr>
            <a:spLocks noGrp="1"/>
          </p:cNvSpPr>
          <p:nvPr>
            <p:ph type="ftr" sz="quarter" idx="52"/>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EDF8007B-6F90-BFD8-9495-D7278DE9E432}"/>
              </a:ext>
            </a:extLst>
          </p:cNvPr>
          <p:cNvSpPr>
            <a:spLocks noGrp="1"/>
          </p:cNvSpPr>
          <p:nvPr>
            <p:ph type="sldNum" sz="quarter" idx="53"/>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Blank">
    <p:bg>
      <p:bgRef idx="1001">
        <a:schemeClr val="bg2"/>
      </p:bgRef>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B9BE1098-CB0B-6118-9F18-F82F79BCD07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8EF60680-0B89-E284-0AFC-7DCC64BF7750}"/>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033EE420-175F-A11D-96CB-D1ABB088F9CF}"/>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6FB920-929F-CD50-52DB-2267C19E529C}"/>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8B934CA2-9189-BBDA-2D47-6B62E59B566E}"/>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1EB26826-CB7B-F2D0-E18C-8AA5414C58D7}"/>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04335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plit content with line">
    <p:bg>
      <p:bgRef idx="1001">
        <a:schemeClr val="bg2"/>
      </p:bgRef>
    </p:b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6B0DF820-DA27-4A53-F431-314E40C10345}"/>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5" name="Subtitle">
            <a:extLst>
              <a:ext uri="{FF2B5EF4-FFF2-40B4-BE49-F238E27FC236}">
                <a16:creationId xmlns:a16="http://schemas.microsoft.com/office/drawing/2014/main" id="{72D292EF-93B3-0F2E-7BED-9B5FDD1F1B94}"/>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7">
            <a:extLst>
              <a:ext uri="{FF2B5EF4-FFF2-40B4-BE49-F238E27FC236}">
                <a16:creationId xmlns:a16="http://schemas.microsoft.com/office/drawing/2014/main" id="{E1B5D46F-65FA-89E8-E05A-6E937CA1C2EC}"/>
              </a:ext>
            </a:extLst>
          </p:cNvPr>
          <p:cNvSpPr>
            <a:spLocks noGrp="1" noRot="1" noMove="1" noResize="1" noEditPoints="1" noAdjustHandles="1" noChangeArrowheads="1" noChangeShapeType="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4D9122D4-F69F-A7AA-EEA8-7C5565E7647C}"/>
              </a:ext>
            </a:extLst>
          </p:cNvPr>
          <p:cNvSpPr>
            <a:spLocks noGrp="1" noRot="1" noMove="1" noResize="1" noEditPoints="1" noAdjustHandles="1" noChangeArrowheads="1" noChangeShapeType="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CA222E66-0FD4-1E10-21D6-748A24D406C5}"/>
              </a:ext>
            </a:extLst>
          </p:cNvPr>
          <p:cNvSpPr>
            <a:spLocks noGrp="1" noRot="1" noMove="1" noResize="1" noEditPoints="1" noAdjustHandles="1" noChangeArrowheads="1" noChangeShapeType="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cxnSp>
        <p:nvCxnSpPr>
          <p:cNvPr id="9" name="Straight Connector 8">
            <a:extLst>
              <a:ext uri="{FF2B5EF4-FFF2-40B4-BE49-F238E27FC236}">
                <a16:creationId xmlns:a16="http://schemas.microsoft.com/office/drawing/2014/main" id="{26998537-4CB8-01D7-DAF2-9D810652EE0D}"/>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Split content with line">
    <p:bg>
      <p:bgRef idx="1001">
        <a:schemeClr val="bg2"/>
      </p:bgRef>
    </p:bg>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C2D0AE67-1167-2B52-146F-5E0AA0D86441}"/>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8" name="Subtitle">
            <a:extLst>
              <a:ext uri="{FF2B5EF4-FFF2-40B4-BE49-F238E27FC236}">
                <a16:creationId xmlns:a16="http://schemas.microsoft.com/office/drawing/2014/main" id="{C8ADFC4F-C961-366D-5252-9B4CC4102CB3}"/>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cxnSp>
        <p:nvCxnSpPr>
          <p:cNvPr id="4" name="Straight Connector 3">
            <a:extLst>
              <a:ext uri="{FF2B5EF4-FFF2-40B4-BE49-F238E27FC236}">
                <a16:creationId xmlns:a16="http://schemas.microsoft.com/office/drawing/2014/main" id="{8B0F18C2-26A3-3D50-75B9-DA01B720938C}"/>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9050">
            <a:solidFill>
              <a:srgbClr val="8B8580"/>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FDA8E918-B2CE-9B3B-6306-4B5A17E9A43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3C072B30-0FE5-8289-77F0-1D24085A4EF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B54B9E9C-E71A-D85E-B49A-0603C0A1552B}"/>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4989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Collage + Content Dark">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92861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Title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DFFF5E92-4648-2480-5EFA-4514C715D5B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ERP title (up to two lines) </a:t>
            </a:r>
            <a:br>
              <a:rPr lang="en-US" dirty="0"/>
            </a:br>
            <a:r>
              <a:rPr lang="en-US" dirty="0"/>
              <a:t>Oracle Sans Tab Bold</a:t>
            </a:r>
          </a:p>
        </p:txBody>
      </p:sp>
      <p:sp>
        <p:nvSpPr>
          <p:cNvPr id="7" name="Subhead">
            <a:extLst>
              <a:ext uri="{FF2B5EF4-FFF2-40B4-BE49-F238E27FC236}">
                <a16:creationId xmlns:a16="http://schemas.microsoft.com/office/drawing/2014/main" id="{7184176C-647E-4FA4-7662-D8112ED77D3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A2EE897B-F943-19EE-12DF-51761821645F}"/>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CA1E31BC-14D4-B856-F073-5EA6A1E77BAC}"/>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543BB43F-1E4E-AE49-23A6-A224E6C2D0D7}"/>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4A6EC8-17D1-91B9-9CCB-FE079DA5ABF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EF621B1-0D26-F83E-E0D2-4B478D80142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636CD02-1B61-6C12-5A81-3A48181A90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4DD9731D-D638-ACED-0DBB-64723445203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Collage + Content Light">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84142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_Full Slide">
    <p:bg>
      <p:bgRef idx="1001">
        <a:schemeClr val="bg2"/>
      </p:bgRef>
    </p:bg>
    <p:spTree>
      <p:nvGrpSpPr>
        <p:cNvPr id="1" name=""/>
        <p:cNvGrpSpPr/>
        <p:nvPr/>
      </p:nvGrpSpPr>
      <p:grpSpPr>
        <a:xfrm>
          <a:off x="0" y="0"/>
          <a:ext cx="0" cy="0"/>
          <a:chOff x="0" y="0"/>
          <a:chExt cx="0" cy="0"/>
        </a:xfrm>
      </p:grpSpPr>
      <p:sp>
        <p:nvSpPr>
          <p:cNvPr id="5" name="Slide Number Placeholder 7" hidden="1">
            <a:extLst>
              <a:ext uri="{FF2B5EF4-FFF2-40B4-BE49-F238E27FC236}">
                <a16:creationId xmlns:a16="http://schemas.microsoft.com/office/drawing/2014/main" id="{B0BD77A1-77CB-B876-21BC-3E357707FB00}"/>
              </a:ext>
            </a:extLst>
          </p:cNvPr>
          <p:cNvSpPr>
            <a:spLocks noGrp="1"/>
          </p:cNvSpPr>
          <p:nvPr>
            <p:ph type="sldNum" sz="quarter" idx="17"/>
          </p:nvPr>
        </p:nvSpPr>
        <p:spPr>
          <a:xfrm>
            <a:off x="762000" y="6428637"/>
            <a:ext cx="365760" cy="365760"/>
          </a:xfrm>
          <a:prstGeom prst="rect">
            <a:avLst/>
          </a:prstGeom>
        </p:spPr>
        <p:txBody>
          <a:bodyPr/>
          <a:lstStyle/>
          <a:p>
            <a:fld id="{345D60D9-5372-5F40-9443-0F9AE5BDC3C8}" type="slidenum">
              <a:rPr lang="en-US" smtClean="0"/>
              <a:pPr/>
              <a:t>‹#›</a:t>
            </a:fld>
            <a:endParaRPr lang="en-US" dirty="0"/>
          </a:p>
        </p:txBody>
      </p:sp>
      <p:sp>
        <p:nvSpPr>
          <p:cNvPr id="7" name="Footer Placeholder 6" hidden="1">
            <a:extLst>
              <a:ext uri="{FF2B5EF4-FFF2-40B4-BE49-F238E27FC236}">
                <a16:creationId xmlns:a16="http://schemas.microsoft.com/office/drawing/2014/main" id="{361D4689-E747-22B9-8A23-5E8372B62E14}"/>
              </a:ext>
            </a:extLst>
          </p:cNvPr>
          <p:cNvSpPr>
            <a:spLocks noGrp="1"/>
          </p:cNvSpPr>
          <p:nvPr>
            <p:ph type="ftr" sz="quarter" idx="16"/>
          </p:nvPr>
        </p:nvSpPr>
        <p:spPr>
          <a:xfrm>
            <a:off x="1127760" y="6428955"/>
            <a:ext cx="5233748" cy="365125"/>
          </a:xfrm>
          <a:prstGeom prst="rect">
            <a:avLst/>
          </a:prstGeom>
        </p:spPr>
        <p:txBody>
          <a:bodyPr/>
          <a:lstStyle/>
          <a:p>
            <a:r>
              <a:rPr lang="en-US"/>
              <a:t>Copyright © 2026, Oracle and/or its affiliates |  Confidential: Internal/Restricted/Highly Restricted</a:t>
            </a:r>
            <a:endParaRPr lang="en-US" dirty="0"/>
          </a:p>
        </p:txBody>
      </p:sp>
      <p:sp>
        <p:nvSpPr>
          <p:cNvPr id="2" name="Picture Placeholder 1">
            <a:extLst>
              <a:ext uri="{FF2B5EF4-FFF2-40B4-BE49-F238E27FC236}">
                <a16:creationId xmlns:a16="http://schemas.microsoft.com/office/drawing/2014/main" id="{5170667F-B06C-96EB-B8A5-00675DC62804}"/>
              </a:ext>
            </a:extLst>
          </p:cNvPr>
          <p:cNvSpPr>
            <a:spLocks noGrp="1"/>
          </p:cNvSpPr>
          <p:nvPr>
            <p:ph type="pic" sz="quarter" idx="13" hasCustomPrompt="1"/>
          </p:nvPr>
        </p:nvSpPr>
        <p:spPr>
          <a:xfrm>
            <a:off x="0" y="0"/>
            <a:ext cx="12192000" cy="6858000"/>
          </a:xfrm>
        </p:spPr>
        <p:txBody>
          <a:bodyPr anchor="ctr"/>
          <a:lstStyle>
            <a:lvl1pPr algn="ctr">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endParaRPr lang="en-US" dirty="0"/>
          </a:p>
          <a:p>
            <a:endParaRPr lang="en-US" dirty="0"/>
          </a:p>
        </p:txBody>
      </p:sp>
    </p:spTree>
    <p:extLst>
      <p:ext uri="{BB962C8B-B14F-4D97-AF65-F5344CB8AC3E}">
        <p14:creationId xmlns:p14="http://schemas.microsoft.com/office/powerpoint/2010/main" val="256139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36DA1B-D096-01B8-6B79-C6DBB456A7CA}"/>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6" name="Picture Placeholder 12">
            <a:extLst>
              <a:ext uri="{FF2B5EF4-FFF2-40B4-BE49-F238E27FC236}">
                <a16:creationId xmlns:a16="http://schemas.microsoft.com/office/drawing/2014/main" id="{5C4A9BEF-054B-38A2-DDC6-DD7D3B185912}"/>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p:txBody>
      </p:sp>
      <p:sp>
        <p:nvSpPr>
          <p:cNvPr id="4" name="Text Placeholder 5">
            <a:extLst>
              <a:ext uri="{FF2B5EF4-FFF2-40B4-BE49-F238E27FC236}">
                <a16:creationId xmlns:a16="http://schemas.microsoft.com/office/drawing/2014/main" id="{5359DD48-7CB8-3699-CA89-9D72DAA6B0BF}"/>
              </a:ext>
            </a:extLst>
          </p:cNvPr>
          <p:cNvSpPr>
            <a:spLocks noGrp="1"/>
          </p:cNvSpPr>
          <p:nvPr>
            <p:ph type="body" sz="quarter" idx="29"/>
          </p:nvPr>
        </p:nvSpPr>
        <p:spPr>
          <a:xfrm>
            <a:off x="792538" y="4434829"/>
            <a:ext cx="4950147" cy="129143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9" name="Picture Placeholder 12">
            <a:extLst>
              <a:ext uri="{FF2B5EF4-FFF2-40B4-BE49-F238E27FC236}">
                <a16:creationId xmlns:a16="http://schemas.microsoft.com/office/drawing/2014/main" id="{32FA574C-02E7-4456-3CFF-3AD988229D69}"/>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a:p>
            <a:pPr lvl="0" algn="ctr"/>
            <a:endParaRPr lang="en-US" dirty="0"/>
          </a:p>
        </p:txBody>
      </p:sp>
      <p:sp>
        <p:nvSpPr>
          <p:cNvPr id="5" name="Text Placeholder 7">
            <a:extLst>
              <a:ext uri="{FF2B5EF4-FFF2-40B4-BE49-F238E27FC236}">
                <a16:creationId xmlns:a16="http://schemas.microsoft.com/office/drawing/2014/main" id="{346E39F9-D43F-04FC-3023-F53553A4056D}"/>
              </a:ext>
            </a:extLst>
          </p:cNvPr>
          <p:cNvSpPr>
            <a:spLocks noGrp="1"/>
          </p:cNvSpPr>
          <p:nvPr>
            <p:ph type="body" sz="quarter" idx="30"/>
          </p:nvPr>
        </p:nvSpPr>
        <p:spPr>
          <a:xfrm>
            <a:off x="6448844" y="4419602"/>
            <a:ext cx="4924747" cy="1280319"/>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8" name="Slide Number Placeholder 7">
            <a:extLst>
              <a:ext uri="{FF2B5EF4-FFF2-40B4-BE49-F238E27FC236}">
                <a16:creationId xmlns:a16="http://schemas.microsoft.com/office/drawing/2014/main" id="{3C49485D-F762-1381-7479-D37FDB46F38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844C26A1-8F6A-0142-2190-64BD165AA6D8}"/>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2699964F-7EAE-A02B-DAAA-5083B3377FE4}"/>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870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4E609-9037-8285-A36E-039E71F8B03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Picture Placeholder 12">
            <a:extLst>
              <a:ext uri="{FF2B5EF4-FFF2-40B4-BE49-F238E27FC236}">
                <a16:creationId xmlns:a16="http://schemas.microsoft.com/office/drawing/2014/main" id="{90ACCFB3-5B0B-D6E2-D2BA-F70E9C22E3F7}"/>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8" name="Text Placeholder 5">
            <a:extLst>
              <a:ext uri="{FF2B5EF4-FFF2-40B4-BE49-F238E27FC236}">
                <a16:creationId xmlns:a16="http://schemas.microsoft.com/office/drawing/2014/main" id="{AE8171D6-A364-A377-FFE9-3F53F16263EA}"/>
              </a:ext>
            </a:extLst>
          </p:cNvPr>
          <p:cNvSpPr>
            <a:spLocks noGrp="1"/>
          </p:cNvSpPr>
          <p:nvPr>
            <p:ph type="body" sz="quarter" idx="29"/>
          </p:nvPr>
        </p:nvSpPr>
        <p:spPr>
          <a:xfrm>
            <a:off x="792538" y="4434829"/>
            <a:ext cx="4950147" cy="129143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13" name="Picture Placeholder 12">
            <a:extLst>
              <a:ext uri="{FF2B5EF4-FFF2-40B4-BE49-F238E27FC236}">
                <a16:creationId xmlns:a16="http://schemas.microsoft.com/office/drawing/2014/main" id="{AE9BE660-418D-B00B-4919-F18A26E7CECF}"/>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11" name="Text Placeholder 7">
            <a:extLst>
              <a:ext uri="{FF2B5EF4-FFF2-40B4-BE49-F238E27FC236}">
                <a16:creationId xmlns:a16="http://schemas.microsoft.com/office/drawing/2014/main" id="{79E2D9AD-B603-1F6B-F5F3-92A71334B474}"/>
              </a:ext>
            </a:extLst>
          </p:cNvPr>
          <p:cNvSpPr>
            <a:spLocks noGrp="1"/>
          </p:cNvSpPr>
          <p:nvPr>
            <p:ph type="body" sz="quarter" idx="30"/>
          </p:nvPr>
        </p:nvSpPr>
        <p:spPr>
          <a:xfrm>
            <a:off x="6448844" y="4419602"/>
            <a:ext cx="4924747" cy="1280319"/>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7567E54F-7B19-8851-B67D-202FB9AC1D6A}"/>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1778B27-DEA8-9A30-4AED-960974FB3EBC}"/>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333856E5-8C5E-2CF5-6E7E-97C9C55734DC}"/>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6548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Bold Statement with Photo hal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10" name="Date Placeholder 9">
            <a:extLst>
              <a:ext uri="{FF2B5EF4-FFF2-40B4-BE49-F238E27FC236}">
                <a16:creationId xmlns:a16="http://schemas.microsoft.com/office/drawing/2014/main" id="{CFB698A3-54A9-FB17-B2D4-7F20F0A79C40}"/>
              </a:ext>
            </a:extLst>
          </p:cNvPr>
          <p:cNvSpPr>
            <a:spLocks noGrp="1"/>
          </p:cNvSpPr>
          <p:nvPr>
            <p:ph type="dt" sz="half" idx="12"/>
          </p:nvPr>
        </p:nvSpPr>
        <p:spPr/>
        <p:txBody>
          <a:bodyPr/>
          <a:lstStyle>
            <a:lvl1pPr>
              <a:defRPr>
                <a:solidFill>
                  <a:srgbClr val="AEA8A2"/>
                </a:solidFill>
              </a:defRPr>
            </a:lvl1pPr>
          </a:lstStyle>
          <a:p>
            <a:r>
              <a:rPr lang="en-US"/>
              <a:t>[Date]</a:t>
            </a:r>
            <a:endParaRPr lang="en-US" dirty="0"/>
          </a:p>
        </p:txBody>
      </p:sp>
      <p:sp>
        <p:nvSpPr>
          <p:cNvPr id="11" name="Footer Placeholder 10">
            <a:extLst>
              <a:ext uri="{FF2B5EF4-FFF2-40B4-BE49-F238E27FC236}">
                <a16:creationId xmlns:a16="http://schemas.microsoft.com/office/drawing/2014/main" id="{E8BE4CB4-E754-6D7A-B9E5-FD0C6A6204BF}"/>
              </a:ext>
            </a:extLst>
          </p:cNvPr>
          <p:cNvSpPr>
            <a:spLocks noGrp="1"/>
          </p:cNvSpPr>
          <p:nvPr>
            <p:ph type="ftr" sz="quarter" idx="13"/>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17986784-5975-D9F1-203A-0BD838E5E21F}"/>
              </a:ext>
            </a:extLst>
          </p:cNvPr>
          <p:cNvSpPr>
            <a:spLocks noGrp="1"/>
          </p:cNvSpPr>
          <p:nvPr>
            <p:ph type="sldNum" sz="quarter" idx="14"/>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491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 - Bold Statement with Photo half">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9560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6" name="Slide Number Placeholder 5">
            <a:extLst>
              <a:ext uri="{FF2B5EF4-FFF2-40B4-BE49-F238E27FC236}">
                <a16:creationId xmlns:a16="http://schemas.microsoft.com/office/drawing/2014/main" id="{957B489F-6C53-0670-3CA3-C344A6796DB7}"/>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4" name="Footer Placeholder 4">
            <a:extLst>
              <a:ext uri="{FF2B5EF4-FFF2-40B4-BE49-F238E27FC236}">
                <a16:creationId xmlns:a16="http://schemas.microsoft.com/office/drawing/2014/main" id="{73C65335-0F11-C316-1B11-B923DAF34CA7}"/>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Date Placeholder 3">
            <a:extLst>
              <a:ext uri="{FF2B5EF4-FFF2-40B4-BE49-F238E27FC236}">
                <a16:creationId xmlns:a16="http://schemas.microsoft.com/office/drawing/2014/main" id="{249F2E88-1C3B-E905-DE13-29B4AD6670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5" name="Picture 4">
            <a:extLst>
              <a:ext uri="{FF2B5EF4-FFF2-40B4-BE49-F238E27FC236}">
                <a16:creationId xmlns:a16="http://schemas.microsoft.com/office/drawing/2014/main" id="{10527129-53F9-ED4F-2DBB-9365E8BF2A8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7" name="Picture Placeholder 21">
            <a:extLst>
              <a:ext uri="{FF2B5EF4-FFF2-40B4-BE49-F238E27FC236}">
                <a16:creationId xmlns:a16="http://schemas.microsoft.com/office/drawing/2014/main" id="{4A787595-7363-9A8E-E513-2117DE88759B}"/>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Tree>
    <p:extLst>
      <p:ext uri="{BB962C8B-B14F-4D97-AF65-F5344CB8AC3E}">
        <p14:creationId xmlns:p14="http://schemas.microsoft.com/office/powerpoint/2010/main" val="292525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11" name="Picture 10">
            <a:extLst>
              <a:ext uri="{FF2B5EF4-FFF2-40B4-BE49-F238E27FC236}">
                <a16:creationId xmlns:a16="http://schemas.microsoft.com/office/drawing/2014/main" id="{4B4EE190-AAB7-148D-83A3-3508D5F54E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13" name="Picture Placeholder 21">
            <a:extLst>
              <a:ext uri="{FF2B5EF4-FFF2-40B4-BE49-F238E27FC236}">
                <a16:creationId xmlns:a16="http://schemas.microsoft.com/office/drawing/2014/main" id="{A6B73051-9D1F-22B3-EB86-F2801CD8E323}"/>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86849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Story with photo and stats">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703827"/>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4048160"/>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870581"/>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 name="Text Placeholder 19">
            <a:extLst>
              <a:ext uri="{FF2B5EF4-FFF2-40B4-BE49-F238E27FC236}">
                <a16:creationId xmlns:a16="http://schemas.microsoft.com/office/drawing/2014/main" id="{C9B029B0-1EAB-FE8A-291E-9E218344064A}"/>
              </a:ext>
            </a:extLst>
          </p:cNvPr>
          <p:cNvSpPr>
            <a:spLocks noGrp="1"/>
          </p:cNvSpPr>
          <p:nvPr>
            <p:ph type="body" sz="quarter" idx="47"/>
          </p:nvPr>
        </p:nvSpPr>
        <p:spPr>
          <a:xfrm>
            <a:off x="761999" y="52255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4" name="Text Placeholder 21">
            <a:extLst>
              <a:ext uri="{FF2B5EF4-FFF2-40B4-BE49-F238E27FC236}">
                <a16:creationId xmlns:a16="http://schemas.microsoft.com/office/drawing/2014/main" id="{36B97647-97D2-408B-413C-E65D6A6051E5}"/>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5" name="Text Placeholder 21">
            <a:extLst>
              <a:ext uri="{FF2B5EF4-FFF2-40B4-BE49-F238E27FC236}">
                <a16:creationId xmlns:a16="http://schemas.microsoft.com/office/drawing/2014/main" id="{3A3580F8-D690-3030-C6AC-4866E9825F61}"/>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7" name="Text Placeholder 21">
            <a:extLst>
              <a:ext uri="{FF2B5EF4-FFF2-40B4-BE49-F238E27FC236}">
                <a16:creationId xmlns:a16="http://schemas.microsoft.com/office/drawing/2014/main" id="{44C5C283-5935-B42C-7120-D243BA9A2913}"/>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8" name="Text Placeholder 21">
            <a:extLst>
              <a:ext uri="{FF2B5EF4-FFF2-40B4-BE49-F238E27FC236}">
                <a16:creationId xmlns:a16="http://schemas.microsoft.com/office/drawing/2014/main" id="{099F2B36-E543-7114-2E12-7E05E41FD12F}"/>
              </a:ext>
            </a:extLst>
          </p:cNvPr>
          <p:cNvSpPr>
            <a:spLocks noGrp="1"/>
          </p:cNvSpPr>
          <p:nvPr>
            <p:ph type="body" sz="quarter" idx="48"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9" name="Text Placeholder 21">
            <a:extLst>
              <a:ext uri="{FF2B5EF4-FFF2-40B4-BE49-F238E27FC236}">
                <a16:creationId xmlns:a16="http://schemas.microsoft.com/office/drawing/2014/main" id="{480E7235-27FC-1059-8FEC-3A55CCC728FE}"/>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11" name="Text Placeholder 21">
            <a:extLst>
              <a:ext uri="{FF2B5EF4-FFF2-40B4-BE49-F238E27FC236}">
                <a16:creationId xmlns:a16="http://schemas.microsoft.com/office/drawing/2014/main" id="{360C9156-A92C-0F42-A924-D97D8BD8785F}"/>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12" name="Picture Placeholder 17">
            <a:extLst>
              <a:ext uri="{FF2B5EF4-FFF2-40B4-BE49-F238E27FC236}">
                <a16:creationId xmlns:a16="http://schemas.microsoft.com/office/drawing/2014/main" id="{37E1F626-6013-A11C-1493-E8B91C591978}"/>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6" name="OTag" descr="A small square in Oracle Red with the Oracle logo in the center in white">
            <a:extLst>
              <a:ext uri="{FF2B5EF4-FFF2-40B4-BE49-F238E27FC236}">
                <a16:creationId xmlns:a16="http://schemas.microsoft.com/office/drawing/2014/main" id="{4A795B6A-184C-84F8-9946-F2838D3CD83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13" name="Graphic 12">
            <a:extLst>
              <a:ext uri="{FF2B5EF4-FFF2-40B4-BE49-F238E27FC236}">
                <a16:creationId xmlns:a16="http://schemas.microsoft.com/office/drawing/2014/main" id="{E4BAAA2A-9200-092B-2D2E-0CFD12C20F4E}"/>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14" name="Text Placeholder 21">
            <a:extLst>
              <a:ext uri="{FF2B5EF4-FFF2-40B4-BE49-F238E27FC236}">
                <a16:creationId xmlns:a16="http://schemas.microsoft.com/office/drawing/2014/main" id="{714C8117-8874-4C52-FD47-896710854EA6}"/>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354765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071515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theme" Target="../theme/theme1.xml"/><Relationship Id="rId11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a:t>Copyright © 2026,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59" r:id="rId1"/>
    <p:sldLayoutId id="2147484217" r:id="rId2"/>
    <p:sldLayoutId id="2147484218" r:id="rId3"/>
    <p:sldLayoutId id="2147484253" r:id="rId4"/>
    <p:sldLayoutId id="2147484283" r:id="rId5"/>
    <p:sldLayoutId id="2147484265" r:id="rId6"/>
    <p:sldLayoutId id="2147484306" r:id="rId7"/>
    <p:sldLayoutId id="2147484260" r:id="rId8"/>
    <p:sldLayoutId id="2147484261" r:id="rId9"/>
    <p:sldLayoutId id="2147484262" r:id="rId10"/>
    <p:sldLayoutId id="2147484264" r:id="rId11"/>
    <p:sldLayoutId id="2147484263" r:id="rId12"/>
    <p:sldLayoutId id="2147484266" r:id="rId13"/>
    <p:sldLayoutId id="2147484295" r:id="rId14"/>
    <p:sldLayoutId id="2147484290" r:id="rId15"/>
    <p:sldLayoutId id="2147484292" r:id="rId16"/>
    <p:sldLayoutId id="2147484219" r:id="rId17"/>
    <p:sldLayoutId id="2147484220" r:id="rId18"/>
    <p:sldLayoutId id="2147484270" r:id="rId19"/>
    <p:sldLayoutId id="2147484307" r:id="rId20"/>
    <p:sldLayoutId id="2147484267" r:id="rId21"/>
    <p:sldLayoutId id="2147484268" r:id="rId22"/>
    <p:sldLayoutId id="2147484269" r:id="rId23"/>
    <p:sldLayoutId id="2147484272" r:id="rId24"/>
    <p:sldLayoutId id="2147484271" r:id="rId25"/>
    <p:sldLayoutId id="2147484273" r:id="rId26"/>
    <p:sldLayoutId id="2147484259" r:id="rId27"/>
    <p:sldLayoutId id="2147484313" r:id="rId28"/>
    <p:sldLayoutId id="2147484226" r:id="rId29"/>
    <p:sldLayoutId id="2147484003" r:id="rId30"/>
    <p:sldLayoutId id="2147484221" r:id="rId31"/>
    <p:sldLayoutId id="2147484222" r:id="rId32"/>
    <p:sldLayoutId id="2147484031" r:id="rId33"/>
    <p:sldLayoutId id="2147484030" r:id="rId34"/>
    <p:sldLayoutId id="2147483943" r:id="rId35"/>
    <p:sldLayoutId id="2147483763" r:id="rId36"/>
    <p:sldLayoutId id="2147484237" r:id="rId37"/>
    <p:sldLayoutId id="2147484093" r:id="rId38"/>
    <p:sldLayoutId id="2147484314" r:id="rId39"/>
    <p:sldLayoutId id="2147484315" r:id="rId40"/>
    <p:sldLayoutId id="2147484316" r:id="rId41"/>
    <p:sldLayoutId id="2147484317" r:id="rId42"/>
    <p:sldLayoutId id="2147484318" r:id="rId43"/>
    <p:sldLayoutId id="2147484255" r:id="rId44"/>
    <p:sldLayoutId id="2147484310" r:id="rId45"/>
    <p:sldLayoutId id="2147484311" r:id="rId46"/>
    <p:sldLayoutId id="2147484312" r:id="rId47"/>
    <p:sldLayoutId id="2147484250" r:id="rId48"/>
    <p:sldLayoutId id="2147484251" r:id="rId49"/>
    <p:sldLayoutId id="2147484044" r:id="rId50"/>
    <p:sldLayoutId id="2147484274" r:id="rId51"/>
    <p:sldLayoutId id="2147484045" r:id="rId52"/>
    <p:sldLayoutId id="2147484046" r:id="rId53"/>
    <p:sldLayoutId id="2147484047" r:id="rId54"/>
    <p:sldLayoutId id="2147484293" r:id="rId55"/>
    <p:sldLayoutId id="2147484294" r:id="rId56"/>
    <p:sldLayoutId id="2147484256" r:id="rId57"/>
    <p:sldLayoutId id="2147484319" r:id="rId58"/>
    <p:sldLayoutId id="2147483994" r:id="rId59"/>
    <p:sldLayoutId id="2147484069" r:id="rId60"/>
    <p:sldLayoutId id="2147484074" r:id="rId61"/>
    <p:sldLayoutId id="2147484075" r:id="rId62"/>
    <p:sldLayoutId id="2147483917" r:id="rId63"/>
    <p:sldLayoutId id="2147484286" r:id="rId64"/>
    <p:sldLayoutId id="2147484077" r:id="rId65"/>
    <p:sldLayoutId id="2147484078" r:id="rId66"/>
    <p:sldLayoutId id="2147483922" r:id="rId67"/>
    <p:sldLayoutId id="2147484079" r:id="rId68"/>
    <p:sldLayoutId id="2147484296" r:id="rId69"/>
    <p:sldLayoutId id="2147484297" r:id="rId70"/>
    <p:sldLayoutId id="2147484308" r:id="rId71"/>
    <p:sldLayoutId id="2147484309" r:id="rId72"/>
    <p:sldLayoutId id="2147484285" r:id="rId73"/>
    <p:sldLayoutId id="2147484284" r:id="rId74"/>
    <p:sldLayoutId id="2147484005" r:id="rId75"/>
    <p:sldLayoutId id="2147484006" r:id="rId76"/>
    <p:sldLayoutId id="2147484288" r:id="rId77"/>
    <p:sldLayoutId id="2147484289" r:id="rId78"/>
    <p:sldLayoutId id="2147484159" r:id="rId79"/>
    <p:sldLayoutId id="2147484157" r:id="rId80"/>
    <p:sldLayoutId id="2147484152" r:id="rId81"/>
    <p:sldLayoutId id="2147484155" r:id="rId82"/>
    <p:sldLayoutId id="2147484227" r:id="rId83"/>
    <p:sldLayoutId id="2147484228" r:id="rId84"/>
    <p:sldLayoutId id="2147484008" r:id="rId85"/>
    <p:sldLayoutId id="2147484254" r:id="rId86"/>
    <p:sldLayoutId id="2147484275" r:id="rId87"/>
    <p:sldLayoutId id="2147484276" r:id="rId88"/>
    <p:sldLayoutId id="2147484282" r:id="rId89"/>
    <p:sldLayoutId id="2147484258" r:id="rId90"/>
    <p:sldLayoutId id="2147484277" r:id="rId91"/>
    <p:sldLayoutId id="2147484252" r:id="rId92"/>
    <p:sldLayoutId id="2147484257" r:id="rId93"/>
    <p:sldLayoutId id="2147484320" r:id="rId94"/>
    <p:sldLayoutId id="2147484281" r:id="rId95"/>
    <p:sldLayoutId id="2147484298" r:id="rId96"/>
    <p:sldLayoutId id="2147484299" r:id="rId97"/>
    <p:sldLayoutId id="2147484303" r:id="rId98"/>
    <p:sldLayoutId id="2147484304" r:id="rId99"/>
    <p:sldLayoutId id="2147484305" r:id="rId100"/>
    <p:sldLayoutId id="2147484321" r:id="rId101"/>
    <p:sldLayoutId id="2147484322" r:id="rId102"/>
    <p:sldLayoutId id="2147484323" r:id="rId103"/>
    <p:sldLayoutId id="2147484324" r:id="rId104"/>
    <p:sldLayoutId id="2147484325" r:id="rId105"/>
    <p:sldLayoutId id="2147484326" r:id="rId106"/>
    <p:sldLayoutId id="2147484327" r:id="rId107"/>
    <p:sldLayoutId id="2147484328" r:id="rId108"/>
    <p:sldLayoutId id="2147483744" r:id="rId109"/>
    <p:sldLayoutId id="2147483944" r:id="rId110"/>
    <p:sldLayoutId id="2147484287" r:id="rId1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0"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0"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 Id="rId3" Type="http://schemas.openxmlformats.org/officeDocument/2006/relationships/image" Target="../media/image5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7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7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7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79.png"/><Relationship Id="rId3" Type="http://schemas.openxmlformats.org/officeDocument/2006/relationships/image" Target="../media/image80.svg"/><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image" Target="../media/image83.png"/><Relationship Id="rId7" Type="http://schemas.openxmlformats.org/officeDocument/2006/relationships/image" Target="../media/image8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79.png"/><Relationship Id="rId3" Type="http://schemas.openxmlformats.org/officeDocument/2006/relationships/image" Target="../media/image80.svg"/><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image" Target="../media/image83.png"/><Relationship Id="rId7" Type="http://schemas.openxmlformats.org/officeDocument/2006/relationships/image" Target="../media/image84.svg"/><Relationship Id="rId8" Type="http://schemas.openxmlformats.org/officeDocument/2006/relationships/image" Target="../media/image85.png"/><Relationship Id="rId9" Type="http://schemas.openxmlformats.org/officeDocument/2006/relationships/image" Target="../media/image86.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87.jpeg"/><Relationship Id="rId3" Type="http://schemas.openxmlformats.org/officeDocument/2006/relationships/image" Target="../media/image8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xml"/><Relationship Id="rId3" Type="http://schemas.openxmlformats.org/officeDocument/2006/relationships/image" Target="../media/image89.jpeg"/><Relationship Id="rId4" Type="http://schemas.openxmlformats.org/officeDocument/2006/relationships/image" Target="../media/image90.jpeg"/><Relationship Id="rId5" Type="http://schemas.openxmlformats.org/officeDocument/2006/relationships/image" Target="../media/image91.jpeg"/><Relationship Id="rId6" Type="http://schemas.openxmlformats.org/officeDocument/2006/relationships/image" Target="../media/image92.jpeg"/><Relationship Id="rId7" Type="http://schemas.openxmlformats.org/officeDocument/2006/relationships/image" Target="../media/image9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image" Target="../media/image94.png"/><Relationship Id="rId3" Type="http://schemas.openxmlformats.org/officeDocument/2006/relationships/image" Target="../media/image95.svg"/><Relationship Id="rId4" Type="http://schemas.openxmlformats.org/officeDocument/2006/relationships/image" Target="../media/image96.png"/><Relationship Id="rId5" Type="http://schemas.openxmlformats.org/officeDocument/2006/relationships/image" Target="../media/image97.svg"/><Relationship Id="rId6" Type="http://schemas.openxmlformats.org/officeDocument/2006/relationships/image" Target="../media/image98.png"/><Relationship Id="rId7" Type="http://schemas.openxmlformats.org/officeDocument/2006/relationships/image" Target="../media/image99.svg"/><Relationship Id="rId8" Type="http://schemas.openxmlformats.org/officeDocument/2006/relationships/image" Target="../media/image100.png"/><Relationship Id="rId9" Type="http://schemas.openxmlformats.org/officeDocument/2006/relationships/image" Target="../media/image101.svg"/><Relationship Id="rId10" Type="http://schemas.openxmlformats.org/officeDocument/2006/relationships/image" Target="../media/image102.png"/><Relationship Id="rId11" Type="http://schemas.openxmlformats.org/officeDocument/2006/relationships/image" Target="../media/image103.svg"/><Relationship Id="rId12" Type="http://schemas.openxmlformats.org/officeDocument/2006/relationships/image" Target="../media/image104.png"/><Relationship Id="rId13" Type="http://schemas.openxmlformats.org/officeDocument/2006/relationships/image" Target="../media/image105.svg"/><Relationship Id="rId14" Type="http://schemas.openxmlformats.org/officeDocument/2006/relationships/image" Target="../media/image106.png"/><Relationship Id="rId15" Type="http://schemas.openxmlformats.org/officeDocument/2006/relationships/image" Target="../media/image107.svg"/><Relationship Id="rId16" Type="http://schemas.openxmlformats.org/officeDocument/2006/relationships/image" Target="../media/image108.png"/><Relationship Id="rId17" Type="http://schemas.openxmlformats.org/officeDocument/2006/relationships/image" Target="../media/image109.svg"/><Relationship Id="rId18" Type="http://schemas.openxmlformats.org/officeDocument/2006/relationships/image" Target="../media/image110.png"/><Relationship Id="rId19" Type="http://schemas.openxmlformats.org/officeDocument/2006/relationships/image" Target="../media/image11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image" Target="../media/image115.svg"/><Relationship Id="rId6" Type="http://schemas.openxmlformats.org/officeDocument/2006/relationships/image" Target="../media/image116.png"/><Relationship Id="rId7" Type="http://schemas.openxmlformats.org/officeDocument/2006/relationships/image" Target="../media/image117.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18.png"/><Relationship Id="rId3" Type="http://schemas.openxmlformats.org/officeDocument/2006/relationships/image" Target="../media/image119.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20.jpeg"/><Relationship Id="rId3" Type="http://schemas.openxmlformats.org/officeDocument/2006/relationships/image" Target="../media/image118.png"/><Relationship Id="rId4" Type="http://schemas.openxmlformats.org/officeDocument/2006/relationships/image" Target="../media/image121.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1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9.png"/><Relationship Id="rId3" Type="http://schemas.openxmlformats.org/officeDocument/2006/relationships/image" Target="../media/image6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1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chart" Target="../charts/char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3044-7763-3D1D-E03A-C802EBD05653}"/>
              </a:ext>
            </a:extLst>
          </p:cNvPr>
          <p:cNvSpPr>
            <a:spLocks noGrp="1"/>
          </p:cNvSpPr>
          <p:nvPr>
            <p:ph type="ctrTitle"/>
          </p:nvPr>
        </p:nvSpPr>
        <p:spPr>
          <a:xfrm>
            <a:off x="792538" y="2148840"/>
            <a:ext cx="6400800" cy="1280160"/>
          </a:xfrm>
        </p:spPr>
        <p:txBody>
          <a:bodyPr/>
          <a:lstStyle/>
          <a:p>
            <a:r>
              <a:rPr lang="en-US" dirty="0"/>
              <a:t>Master brand/ industries/ cross-pillar title dark</a:t>
            </a:r>
          </a:p>
        </p:txBody>
      </p:sp>
      <p:sp>
        <p:nvSpPr>
          <p:cNvPr id="3" name="Text Placeholder 2">
            <a:extLst>
              <a:ext uri="{FF2B5EF4-FFF2-40B4-BE49-F238E27FC236}">
                <a16:creationId xmlns:a16="http://schemas.microsoft.com/office/drawing/2014/main" id="{2A0498C9-A5FB-330B-4B79-B6F405C07AA0}"/>
              </a:ext>
            </a:extLst>
          </p:cNvPr>
          <p:cNvSpPr>
            <a:spLocks noGrp="1"/>
          </p:cNvSpPr>
          <p:nvPr>
            <p:ph type="body" sz="quarter" idx="33"/>
          </p:nvPr>
        </p:nvSpPr>
        <p:spPr>
          <a:xfrm>
            <a:off x="792538" y="3519553"/>
            <a:ext cx="6400800" cy="341247"/>
          </a:xfrm>
        </p:spPr>
        <p:txBody>
          <a:bodyPr/>
          <a:lstStyle/>
          <a:p>
            <a:r>
              <a:rPr lang="en-US" dirty="0">
                <a:solidFill>
                  <a:srgbClr val="FFFFFF"/>
                </a:solidFill>
              </a:rPr>
              <a:t>Subhead goes here on one line</a:t>
            </a:r>
          </a:p>
          <a:p>
            <a:endParaRPr lang="en-US" dirty="0"/>
          </a:p>
          <a:p>
            <a:endParaRPr lang="en-US" dirty="0"/>
          </a:p>
        </p:txBody>
      </p:sp>
      <p:sp>
        <p:nvSpPr>
          <p:cNvPr id="4" name="Text Placeholder 3">
            <a:extLst>
              <a:ext uri="{FF2B5EF4-FFF2-40B4-BE49-F238E27FC236}">
                <a16:creationId xmlns:a16="http://schemas.microsoft.com/office/drawing/2014/main" id="{236E4F39-48F0-BCBD-7439-E7857BB4B43E}"/>
              </a:ext>
            </a:extLst>
          </p:cNvPr>
          <p:cNvSpPr>
            <a:spLocks noGrp="1"/>
          </p:cNvSpPr>
          <p:nvPr>
            <p:ph type="body" sz="quarter" idx="35"/>
          </p:nvPr>
        </p:nvSpPr>
        <p:spPr>
          <a:xfrm>
            <a:off x="792538" y="4544568"/>
            <a:ext cx="5077970" cy="266291"/>
          </a:xfrm>
        </p:spPr>
        <p:txBody>
          <a:bodyPr/>
          <a:lstStyle/>
          <a:p>
            <a:r>
              <a:rPr lang="en-US" dirty="0"/>
              <a:t>Name</a:t>
            </a:r>
          </a:p>
        </p:txBody>
      </p:sp>
      <p:sp>
        <p:nvSpPr>
          <p:cNvPr id="5" name="Text Placeholder 4">
            <a:extLst>
              <a:ext uri="{FF2B5EF4-FFF2-40B4-BE49-F238E27FC236}">
                <a16:creationId xmlns:a16="http://schemas.microsoft.com/office/drawing/2014/main" id="{5F25D7C5-9200-2FD4-9283-3BF3BD414FD0}"/>
              </a:ext>
            </a:extLst>
          </p:cNvPr>
          <p:cNvSpPr>
            <a:spLocks noGrp="1"/>
          </p:cNvSpPr>
          <p:nvPr>
            <p:ph type="body" sz="quarter" idx="34"/>
          </p:nvPr>
        </p:nvSpPr>
        <p:spPr>
          <a:xfrm>
            <a:off x="792538" y="4882896"/>
            <a:ext cx="5077970" cy="895181"/>
          </a:xfrm>
        </p:spPr>
        <p:txBody>
          <a:bodyPr/>
          <a:lstStyle/>
          <a:p>
            <a:pPr lvl="0"/>
            <a:r>
              <a:rPr lang="en-US" dirty="0"/>
              <a:t>Presenter’s Title</a:t>
            </a:r>
          </a:p>
          <a:p>
            <a:pPr lvl="0"/>
            <a:r>
              <a:rPr lang="en-US" dirty="0"/>
              <a:t>Organization, Division or Business Unit</a:t>
            </a:r>
          </a:p>
          <a:p>
            <a:pPr lvl="0"/>
            <a:r>
              <a:rPr lang="en-US" dirty="0"/>
              <a:t>Month 00, 2026</a:t>
            </a:r>
          </a:p>
          <a:p>
            <a:endParaRPr lang="en-US" dirty="0"/>
          </a:p>
        </p:txBody>
      </p:sp>
      <p:sp>
        <p:nvSpPr>
          <p:cNvPr id="6" name="Slide Number Placeholder 5">
            <a:extLst>
              <a:ext uri="{FF2B5EF4-FFF2-40B4-BE49-F238E27FC236}">
                <a16:creationId xmlns:a16="http://schemas.microsoft.com/office/drawing/2014/main" id="{10D4C162-9C86-2490-CE45-0282AC26788F}"/>
              </a:ext>
            </a:extLst>
          </p:cNvPr>
          <p:cNvSpPr>
            <a:spLocks noGrp="1"/>
          </p:cNvSpPr>
          <p:nvPr>
            <p:ph type="sldNum" sz="quarter" idx="12"/>
          </p:nvPr>
        </p:nvSpPr>
        <p:spPr>
          <a:xfrm>
            <a:off x="762000" y="6995117"/>
            <a:ext cx="365760" cy="365760"/>
          </a:xfrm>
        </p:spPr>
        <p:txBody>
          <a:bodyPr/>
          <a:lstStyle/>
          <a:p>
            <a:fld id="{345D60D9-5372-5F40-9443-0F9AE5BDC3C8}" type="slidenum">
              <a:rPr lang="en-US" smtClean="0"/>
              <a:pPr/>
              <a:t>1</a:t>
            </a:fld>
            <a:endParaRPr lang="en-US" dirty="0"/>
          </a:p>
        </p:txBody>
      </p:sp>
      <p:sp>
        <p:nvSpPr>
          <p:cNvPr id="7" name="Footer Placeholder 6">
            <a:extLst>
              <a:ext uri="{FF2B5EF4-FFF2-40B4-BE49-F238E27FC236}">
                <a16:creationId xmlns:a16="http://schemas.microsoft.com/office/drawing/2014/main" id="{5A32E49C-A8E3-BDB3-D086-7E13A789505A}"/>
              </a:ext>
            </a:extLst>
          </p:cNvPr>
          <p:cNvSpPr>
            <a:spLocks noGrp="1"/>
          </p:cNvSpPr>
          <p:nvPr>
            <p:ph type="ftr" sz="quarter" idx="36"/>
          </p:nvPr>
        </p:nvSpPr>
        <p:spPr>
          <a:xfrm>
            <a:off x="1127759" y="6995435"/>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241067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171F6-66DB-D5CE-0100-7733B41D289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845AC8C-B1EB-6569-8D03-A667287752C2}"/>
              </a:ext>
            </a:extLst>
          </p:cNvPr>
          <p:cNvSpPr>
            <a:spLocks noGrp="1"/>
          </p:cNvSpPr>
          <p:nvPr>
            <p:ph type="title"/>
          </p:nvPr>
        </p:nvSpPr>
        <p:spPr>
          <a:xfrm>
            <a:off x="768875" y="182403"/>
            <a:ext cx="10671048" cy="822960"/>
          </a:xfrm>
        </p:spPr>
        <p:txBody>
          <a:bodyPr/>
          <a:lstStyle/>
          <a:p>
            <a:r>
              <a:rPr lang="en-US" dirty="0"/>
              <a:t>Two speakers on stage</a:t>
            </a:r>
          </a:p>
        </p:txBody>
      </p:sp>
      <p:sp>
        <p:nvSpPr>
          <p:cNvPr id="3" name="Footer Placeholder 2">
            <a:extLst>
              <a:ext uri="{FF2B5EF4-FFF2-40B4-BE49-F238E27FC236}">
                <a16:creationId xmlns:a16="http://schemas.microsoft.com/office/drawing/2014/main" id="{7AB0B206-70F8-C4D8-2332-A7534A656E51}"/>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8" name="Text Placeholder 7">
            <a:extLst>
              <a:ext uri="{FF2B5EF4-FFF2-40B4-BE49-F238E27FC236}">
                <a16:creationId xmlns:a16="http://schemas.microsoft.com/office/drawing/2014/main" id="{E3566570-BF59-4482-BE83-ED3F6FE9EDC3}"/>
              </a:ext>
            </a:extLst>
          </p:cNvPr>
          <p:cNvSpPr>
            <a:spLocks noGrp="1"/>
          </p:cNvSpPr>
          <p:nvPr>
            <p:ph type="body" sz="quarter" idx="13"/>
          </p:nvPr>
        </p:nvSpPr>
        <p:spPr>
          <a:xfrm>
            <a:off x="807676" y="1937607"/>
            <a:ext cx="5120640" cy="640073"/>
          </a:xfrm>
        </p:spPr>
        <p:txBody>
          <a:bodyPr/>
          <a:lstStyle/>
          <a:p>
            <a:r>
              <a:rPr lang="en-US" dirty="0"/>
              <a:t>Speaker Name</a:t>
            </a:r>
          </a:p>
        </p:txBody>
      </p:sp>
      <p:sp>
        <p:nvSpPr>
          <p:cNvPr id="9" name="Text Placeholder 8">
            <a:extLst>
              <a:ext uri="{FF2B5EF4-FFF2-40B4-BE49-F238E27FC236}">
                <a16:creationId xmlns:a16="http://schemas.microsoft.com/office/drawing/2014/main" id="{5E5D0672-D913-D988-DBFF-0090B3A35F31}"/>
              </a:ext>
            </a:extLst>
          </p:cNvPr>
          <p:cNvSpPr>
            <a:spLocks noGrp="1"/>
          </p:cNvSpPr>
          <p:nvPr>
            <p:ph type="body" sz="quarter" idx="14"/>
          </p:nvPr>
        </p:nvSpPr>
        <p:spPr>
          <a:xfrm>
            <a:off x="807676" y="2576660"/>
            <a:ext cx="5120640" cy="640073"/>
          </a:xfrm>
        </p:spPr>
        <p:txBody>
          <a:bodyPr/>
          <a:lstStyle/>
          <a:p>
            <a:r>
              <a:rPr lang="en-US" dirty="0"/>
              <a:t>Speaker Title</a:t>
            </a:r>
          </a:p>
        </p:txBody>
      </p:sp>
      <p:sp>
        <p:nvSpPr>
          <p:cNvPr id="2" name="Text Placeholder 1">
            <a:extLst>
              <a:ext uri="{FF2B5EF4-FFF2-40B4-BE49-F238E27FC236}">
                <a16:creationId xmlns:a16="http://schemas.microsoft.com/office/drawing/2014/main" id="{7C6C5EB8-7E97-A5FD-2C92-7A27D8B1F210}"/>
              </a:ext>
            </a:extLst>
          </p:cNvPr>
          <p:cNvSpPr>
            <a:spLocks noGrp="1"/>
          </p:cNvSpPr>
          <p:nvPr>
            <p:ph type="body" sz="quarter" idx="19"/>
          </p:nvPr>
        </p:nvSpPr>
        <p:spPr>
          <a:xfrm>
            <a:off x="792538" y="3429000"/>
            <a:ext cx="5120640" cy="640073"/>
          </a:xfrm>
        </p:spPr>
        <p:txBody>
          <a:bodyPr/>
          <a:lstStyle/>
          <a:p>
            <a:r>
              <a:rPr lang="en-US" dirty="0"/>
              <a:t>Speaker Name</a:t>
            </a:r>
          </a:p>
        </p:txBody>
      </p:sp>
      <p:sp>
        <p:nvSpPr>
          <p:cNvPr id="5" name="Text Placeholder 4">
            <a:extLst>
              <a:ext uri="{FF2B5EF4-FFF2-40B4-BE49-F238E27FC236}">
                <a16:creationId xmlns:a16="http://schemas.microsoft.com/office/drawing/2014/main" id="{415B0B72-4209-DE3A-B106-4B2FC19A3D30}"/>
              </a:ext>
            </a:extLst>
          </p:cNvPr>
          <p:cNvSpPr>
            <a:spLocks noGrp="1"/>
          </p:cNvSpPr>
          <p:nvPr>
            <p:ph type="body" sz="quarter" idx="20"/>
          </p:nvPr>
        </p:nvSpPr>
        <p:spPr>
          <a:xfrm>
            <a:off x="792538" y="4068053"/>
            <a:ext cx="5120640" cy="640073"/>
          </a:xfrm>
        </p:spPr>
        <p:txBody>
          <a:bodyPr/>
          <a:lstStyle/>
          <a:p>
            <a:r>
              <a:rPr lang="en-US" dirty="0"/>
              <a:t>Speaker Title</a:t>
            </a:r>
          </a:p>
        </p:txBody>
      </p:sp>
      <p:sp>
        <p:nvSpPr>
          <p:cNvPr id="4" name="Slide Number Placeholder 3">
            <a:extLst>
              <a:ext uri="{FF2B5EF4-FFF2-40B4-BE49-F238E27FC236}">
                <a16:creationId xmlns:a16="http://schemas.microsoft.com/office/drawing/2014/main" id="{41EBC59F-1009-1026-D04A-F1A302F7CD9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10</a:t>
            </a:fld>
            <a:endParaRPr lang="en-US" dirty="0"/>
          </a:p>
        </p:txBody>
      </p:sp>
    </p:spTree>
    <p:extLst>
      <p:ext uri="{BB962C8B-B14F-4D97-AF65-F5344CB8AC3E}">
        <p14:creationId xmlns:p14="http://schemas.microsoft.com/office/powerpoint/2010/main" val="2121150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A5920-4348-1DFC-D1FD-EE472E6FE3C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CA79AFA-4D0A-0E2A-4156-66EFA7358185}"/>
              </a:ext>
            </a:extLst>
          </p:cNvPr>
          <p:cNvSpPr>
            <a:spLocks noGrp="1"/>
          </p:cNvSpPr>
          <p:nvPr>
            <p:ph type="title"/>
          </p:nvPr>
        </p:nvSpPr>
        <p:spPr>
          <a:xfrm>
            <a:off x="768875" y="182403"/>
            <a:ext cx="10671048" cy="822960"/>
          </a:xfrm>
        </p:spPr>
        <p:txBody>
          <a:bodyPr/>
          <a:lstStyle/>
          <a:p>
            <a:r>
              <a:rPr lang="en-US" dirty="0"/>
              <a:t>Three speakers on stage</a:t>
            </a:r>
          </a:p>
        </p:txBody>
      </p:sp>
      <p:sp>
        <p:nvSpPr>
          <p:cNvPr id="8" name="Text Placeholder 7">
            <a:extLst>
              <a:ext uri="{FF2B5EF4-FFF2-40B4-BE49-F238E27FC236}">
                <a16:creationId xmlns:a16="http://schemas.microsoft.com/office/drawing/2014/main" id="{A3F0AF61-7D6A-407B-E0AC-7F3633B00E39}"/>
              </a:ext>
            </a:extLst>
          </p:cNvPr>
          <p:cNvSpPr>
            <a:spLocks noGrp="1"/>
          </p:cNvSpPr>
          <p:nvPr>
            <p:ph type="body" sz="quarter" idx="13"/>
          </p:nvPr>
        </p:nvSpPr>
        <p:spPr>
          <a:xfrm>
            <a:off x="797773" y="1325903"/>
            <a:ext cx="5120640" cy="640080"/>
          </a:xfrm>
        </p:spPr>
        <p:txBody>
          <a:bodyPr/>
          <a:lstStyle/>
          <a:p>
            <a:r>
              <a:rPr lang="en-US" dirty="0"/>
              <a:t>Speaker Name</a:t>
            </a:r>
          </a:p>
        </p:txBody>
      </p:sp>
      <p:sp>
        <p:nvSpPr>
          <p:cNvPr id="9" name="Text Placeholder 8">
            <a:extLst>
              <a:ext uri="{FF2B5EF4-FFF2-40B4-BE49-F238E27FC236}">
                <a16:creationId xmlns:a16="http://schemas.microsoft.com/office/drawing/2014/main" id="{5836E463-9A26-73DD-A14C-6F7633CD7561}"/>
              </a:ext>
            </a:extLst>
          </p:cNvPr>
          <p:cNvSpPr>
            <a:spLocks noGrp="1"/>
          </p:cNvSpPr>
          <p:nvPr>
            <p:ph type="body" sz="quarter" idx="14"/>
          </p:nvPr>
        </p:nvSpPr>
        <p:spPr>
          <a:xfrm>
            <a:off x="797774" y="1964957"/>
            <a:ext cx="5120640" cy="640073"/>
          </a:xfrm>
        </p:spPr>
        <p:txBody>
          <a:bodyPr/>
          <a:lstStyle/>
          <a:p>
            <a:r>
              <a:rPr lang="en-US" dirty="0"/>
              <a:t>Speaker Title</a:t>
            </a:r>
          </a:p>
        </p:txBody>
      </p:sp>
      <p:sp>
        <p:nvSpPr>
          <p:cNvPr id="2" name="Text Placeholder 1">
            <a:extLst>
              <a:ext uri="{FF2B5EF4-FFF2-40B4-BE49-F238E27FC236}">
                <a16:creationId xmlns:a16="http://schemas.microsoft.com/office/drawing/2014/main" id="{5983093F-716D-8C7B-F5F5-25BC134E29FD}"/>
              </a:ext>
            </a:extLst>
          </p:cNvPr>
          <p:cNvSpPr>
            <a:spLocks noGrp="1"/>
          </p:cNvSpPr>
          <p:nvPr>
            <p:ph type="body" sz="quarter" idx="28"/>
          </p:nvPr>
        </p:nvSpPr>
        <p:spPr>
          <a:xfrm>
            <a:off x="792538" y="2792454"/>
            <a:ext cx="5120640" cy="640080"/>
          </a:xfrm>
        </p:spPr>
        <p:txBody>
          <a:bodyPr/>
          <a:lstStyle/>
          <a:p>
            <a:r>
              <a:rPr lang="en-US" dirty="0"/>
              <a:t>Speaker Name</a:t>
            </a:r>
          </a:p>
        </p:txBody>
      </p:sp>
      <p:sp>
        <p:nvSpPr>
          <p:cNvPr id="5" name="Text Placeholder 4">
            <a:extLst>
              <a:ext uri="{FF2B5EF4-FFF2-40B4-BE49-F238E27FC236}">
                <a16:creationId xmlns:a16="http://schemas.microsoft.com/office/drawing/2014/main" id="{941657CD-9B6A-9EDA-2A8B-7E36485DD54F}"/>
              </a:ext>
            </a:extLst>
          </p:cNvPr>
          <p:cNvSpPr>
            <a:spLocks noGrp="1"/>
          </p:cNvSpPr>
          <p:nvPr>
            <p:ph type="body" sz="quarter" idx="29"/>
          </p:nvPr>
        </p:nvSpPr>
        <p:spPr>
          <a:xfrm>
            <a:off x="792539" y="3431508"/>
            <a:ext cx="5120640" cy="640073"/>
          </a:xfrm>
        </p:spPr>
        <p:txBody>
          <a:bodyPr/>
          <a:lstStyle/>
          <a:p>
            <a:r>
              <a:rPr lang="en-US" dirty="0"/>
              <a:t>Speaker Title</a:t>
            </a:r>
          </a:p>
        </p:txBody>
      </p:sp>
      <p:sp>
        <p:nvSpPr>
          <p:cNvPr id="6" name="Text Placeholder 5">
            <a:extLst>
              <a:ext uri="{FF2B5EF4-FFF2-40B4-BE49-F238E27FC236}">
                <a16:creationId xmlns:a16="http://schemas.microsoft.com/office/drawing/2014/main" id="{1680DD19-C753-5789-717D-91C514861171}"/>
              </a:ext>
            </a:extLst>
          </p:cNvPr>
          <p:cNvSpPr>
            <a:spLocks noGrp="1"/>
          </p:cNvSpPr>
          <p:nvPr>
            <p:ph type="body" sz="quarter" idx="30"/>
          </p:nvPr>
        </p:nvSpPr>
        <p:spPr>
          <a:xfrm>
            <a:off x="795484" y="4312293"/>
            <a:ext cx="5120640" cy="640080"/>
          </a:xfrm>
        </p:spPr>
        <p:txBody>
          <a:bodyPr/>
          <a:lstStyle/>
          <a:p>
            <a:r>
              <a:rPr lang="en-US" dirty="0"/>
              <a:t>Speaker Name</a:t>
            </a:r>
          </a:p>
        </p:txBody>
      </p:sp>
      <p:sp>
        <p:nvSpPr>
          <p:cNvPr id="10" name="Text Placeholder 9">
            <a:extLst>
              <a:ext uri="{FF2B5EF4-FFF2-40B4-BE49-F238E27FC236}">
                <a16:creationId xmlns:a16="http://schemas.microsoft.com/office/drawing/2014/main" id="{8CE94475-D46F-4A36-9E12-4FF508C94DCD}"/>
              </a:ext>
            </a:extLst>
          </p:cNvPr>
          <p:cNvSpPr>
            <a:spLocks noGrp="1"/>
          </p:cNvSpPr>
          <p:nvPr>
            <p:ph type="body" sz="quarter" idx="31"/>
          </p:nvPr>
        </p:nvSpPr>
        <p:spPr>
          <a:xfrm>
            <a:off x="795485" y="4951347"/>
            <a:ext cx="5120640" cy="640073"/>
          </a:xfrm>
        </p:spPr>
        <p:txBody>
          <a:bodyPr/>
          <a:lstStyle/>
          <a:p>
            <a:r>
              <a:rPr lang="en-US" dirty="0"/>
              <a:t>Speaker Title</a:t>
            </a:r>
          </a:p>
        </p:txBody>
      </p:sp>
      <p:sp>
        <p:nvSpPr>
          <p:cNvPr id="3" name="Footer Placeholder 2">
            <a:extLst>
              <a:ext uri="{FF2B5EF4-FFF2-40B4-BE49-F238E27FC236}">
                <a16:creationId xmlns:a16="http://schemas.microsoft.com/office/drawing/2014/main" id="{8862AD89-967D-EE68-D4DF-EFC0CD46BDB0}"/>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D59D0EE4-8B8B-19B7-5BCB-D621C3301A0B}"/>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11</a:t>
            </a:fld>
            <a:endParaRPr lang="en-US" dirty="0"/>
          </a:p>
        </p:txBody>
      </p:sp>
    </p:spTree>
    <p:extLst>
      <p:ext uri="{BB962C8B-B14F-4D97-AF65-F5344CB8AC3E}">
        <p14:creationId xmlns:p14="http://schemas.microsoft.com/office/powerpoint/2010/main" val="291575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32278-BCC9-3F8F-9C05-9F2B6465F33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697BD5A-57A2-561C-B7BD-4711E7D1EAC5}"/>
              </a:ext>
            </a:extLst>
          </p:cNvPr>
          <p:cNvSpPr>
            <a:spLocks noGrp="1"/>
          </p:cNvSpPr>
          <p:nvPr>
            <p:ph type="title"/>
          </p:nvPr>
        </p:nvSpPr>
        <p:spPr>
          <a:xfrm>
            <a:off x="768875" y="182403"/>
            <a:ext cx="10671048" cy="822960"/>
          </a:xfrm>
        </p:spPr>
        <p:txBody>
          <a:bodyPr/>
          <a:lstStyle/>
          <a:p>
            <a:r>
              <a:rPr lang="en-US" dirty="0"/>
              <a:t>Four speakers on stage</a:t>
            </a:r>
          </a:p>
        </p:txBody>
      </p:sp>
      <p:sp>
        <p:nvSpPr>
          <p:cNvPr id="3" name="Footer Placeholder 2">
            <a:extLst>
              <a:ext uri="{FF2B5EF4-FFF2-40B4-BE49-F238E27FC236}">
                <a16:creationId xmlns:a16="http://schemas.microsoft.com/office/drawing/2014/main" id="{F0BCC78B-BFC9-BEBC-492A-2C2BEC09D934}"/>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EF5EDF94-4D7C-E828-C489-45F3C94573CE}"/>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12</a:t>
            </a:fld>
            <a:endParaRPr lang="en-US" dirty="0"/>
          </a:p>
        </p:txBody>
      </p:sp>
      <p:sp>
        <p:nvSpPr>
          <p:cNvPr id="8" name="Text Placeholder 7">
            <a:extLst>
              <a:ext uri="{FF2B5EF4-FFF2-40B4-BE49-F238E27FC236}">
                <a16:creationId xmlns:a16="http://schemas.microsoft.com/office/drawing/2014/main" id="{A13EF09B-E1BE-0057-77A5-EFC21EDE88F9}"/>
              </a:ext>
            </a:extLst>
          </p:cNvPr>
          <p:cNvSpPr>
            <a:spLocks noGrp="1"/>
          </p:cNvSpPr>
          <p:nvPr>
            <p:ph type="body" sz="quarter" idx="13"/>
          </p:nvPr>
        </p:nvSpPr>
        <p:spPr>
          <a:xfrm>
            <a:off x="784794" y="2108629"/>
            <a:ext cx="4480560" cy="640080"/>
          </a:xfrm>
        </p:spPr>
        <p:txBody>
          <a:bodyPr/>
          <a:lstStyle/>
          <a:p>
            <a:r>
              <a:rPr lang="en-US" dirty="0"/>
              <a:t>Speaker Name</a:t>
            </a:r>
          </a:p>
        </p:txBody>
      </p:sp>
      <p:sp>
        <p:nvSpPr>
          <p:cNvPr id="9" name="Text Placeholder 8">
            <a:extLst>
              <a:ext uri="{FF2B5EF4-FFF2-40B4-BE49-F238E27FC236}">
                <a16:creationId xmlns:a16="http://schemas.microsoft.com/office/drawing/2014/main" id="{80DBB59A-4358-0AF2-5871-E7C57EF13E54}"/>
              </a:ext>
            </a:extLst>
          </p:cNvPr>
          <p:cNvSpPr>
            <a:spLocks noGrp="1"/>
          </p:cNvSpPr>
          <p:nvPr>
            <p:ph type="body" sz="quarter" idx="14"/>
          </p:nvPr>
        </p:nvSpPr>
        <p:spPr>
          <a:xfrm>
            <a:off x="784795" y="2747683"/>
            <a:ext cx="4480560" cy="640073"/>
          </a:xfrm>
        </p:spPr>
        <p:txBody>
          <a:bodyPr/>
          <a:lstStyle/>
          <a:p>
            <a:r>
              <a:rPr lang="en-US" dirty="0"/>
              <a:t>Speaker Title</a:t>
            </a:r>
          </a:p>
        </p:txBody>
      </p:sp>
      <p:sp>
        <p:nvSpPr>
          <p:cNvPr id="2" name="Text Placeholder 1">
            <a:extLst>
              <a:ext uri="{FF2B5EF4-FFF2-40B4-BE49-F238E27FC236}">
                <a16:creationId xmlns:a16="http://schemas.microsoft.com/office/drawing/2014/main" id="{CBA24166-593A-6400-7A53-004FA7BF5329}"/>
              </a:ext>
            </a:extLst>
          </p:cNvPr>
          <p:cNvSpPr>
            <a:spLocks noGrp="1"/>
          </p:cNvSpPr>
          <p:nvPr>
            <p:ph type="body" sz="quarter" idx="35"/>
          </p:nvPr>
        </p:nvSpPr>
        <p:spPr>
          <a:xfrm>
            <a:off x="784795" y="3484327"/>
            <a:ext cx="4480560" cy="640080"/>
          </a:xfrm>
        </p:spPr>
        <p:txBody>
          <a:bodyPr/>
          <a:lstStyle/>
          <a:p>
            <a:r>
              <a:rPr lang="en-US" dirty="0"/>
              <a:t>Speaker Name</a:t>
            </a:r>
          </a:p>
        </p:txBody>
      </p:sp>
      <p:sp>
        <p:nvSpPr>
          <p:cNvPr id="5" name="Text Placeholder 4">
            <a:extLst>
              <a:ext uri="{FF2B5EF4-FFF2-40B4-BE49-F238E27FC236}">
                <a16:creationId xmlns:a16="http://schemas.microsoft.com/office/drawing/2014/main" id="{BE59ACBA-C796-A8CC-36D7-31422A769659}"/>
              </a:ext>
            </a:extLst>
          </p:cNvPr>
          <p:cNvSpPr>
            <a:spLocks noGrp="1"/>
          </p:cNvSpPr>
          <p:nvPr>
            <p:ph type="body" sz="quarter" idx="36"/>
          </p:nvPr>
        </p:nvSpPr>
        <p:spPr>
          <a:xfrm>
            <a:off x="784796" y="4123381"/>
            <a:ext cx="4480560" cy="640073"/>
          </a:xfrm>
        </p:spPr>
        <p:txBody>
          <a:bodyPr/>
          <a:lstStyle/>
          <a:p>
            <a:r>
              <a:rPr lang="en-US" dirty="0"/>
              <a:t>Speaker Title</a:t>
            </a:r>
          </a:p>
        </p:txBody>
      </p:sp>
      <p:sp>
        <p:nvSpPr>
          <p:cNvPr id="6" name="Text Placeholder 5">
            <a:extLst>
              <a:ext uri="{FF2B5EF4-FFF2-40B4-BE49-F238E27FC236}">
                <a16:creationId xmlns:a16="http://schemas.microsoft.com/office/drawing/2014/main" id="{1605DB0C-06E7-A7B9-6354-A100DB28D2F6}"/>
              </a:ext>
            </a:extLst>
          </p:cNvPr>
          <p:cNvSpPr>
            <a:spLocks noGrp="1"/>
          </p:cNvSpPr>
          <p:nvPr>
            <p:ph type="body" sz="quarter" idx="37"/>
          </p:nvPr>
        </p:nvSpPr>
        <p:spPr>
          <a:xfrm>
            <a:off x="5806438" y="2130723"/>
            <a:ext cx="4480560" cy="640080"/>
          </a:xfrm>
        </p:spPr>
        <p:txBody>
          <a:bodyPr/>
          <a:lstStyle/>
          <a:p>
            <a:r>
              <a:rPr lang="en-US" dirty="0"/>
              <a:t>Speaker Name</a:t>
            </a:r>
          </a:p>
        </p:txBody>
      </p:sp>
      <p:sp>
        <p:nvSpPr>
          <p:cNvPr id="10" name="Text Placeholder 9">
            <a:extLst>
              <a:ext uri="{FF2B5EF4-FFF2-40B4-BE49-F238E27FC236}">
                <a16:creationId xmlns:a16="http://schemas.microsoft.com/office/drawing/2014/main" id="{CA8CEC68-1EA0-66A6-F268-F36F96B0B397}"/>
              </a:ext>
            </a:extLst>
          </p:cNvPr>
          <p:cNvSpPr>
            <a:spLocks noGrp="1"/>
          </p:cNvSpPr>
          <p:nvPr>
            <p:ph type="body" sz="quarter" idx="38"/>
          </p:nvPr>
        </p:nvSpPr>
        <p:spPr>
          <a:xfrm>
            <a:off x="5806439" y="2769777"/>
            <a:ext cx="4480560" cy="640073"/>
          </a:xfrm>
        </p:spPr>
        <p:txBody>
          <a:bodyPr/>
          <a:lstStyle/>
          <a:p>
            <a:r>
              <a:rPr lang="en-US" dirty="0"/>
              <a:t>Speaker Title</a:t>
            </a:r>
          </a:p>
        </p:txBody>
      </p:sp>
      <p:sp>
        <p:nvSpPr>
          <p:cNvPr id="11" name="Text Placeholder 10">
            <a:extLst>
              <a:ext uri="{FF2B5EF4-FFF2-40B4-BE49-F238E27FC236}">
                <a16:creationId xmlns:a16="http://schemas.microsoft.com/office/drawing/2014/main" id="{E55FD062-C95A-0448-E172-5595691B1BF1}"/>
              </a:ext>
            </a:extLst>
          </p:cNvPr>
          <p:cNvSpPr>
            <a:spLocks noGrp="1"/>
          </p:cNvSpPr>
          <p:nvPr>
            <p:ph type="body" sz="quarter" idx="39"/>
          </p:nvPr>
        </p:nvSpPr>
        <p:spPr>
          <a:xfrm>
            <a:off x="5806439" y="3506421"/>
            <a:ext cx="4480560" cy="640080"/>
          </a:xfrm>
        </p:spPr>
        <p:txBody>
          <a:bodyPr/>
          <a:lstStyle/>
          <a:p>
            <a:r>
              <a:rPr lang="en-US" dirty="0"/>
              <a:t>Speaker Name</a:t>
            </a:r>
          </a:p>
        </p:txBody>
      </p:sp>
      <p:sp>
        <p:nvSpPr>
          <p:cNvPr id="12" name="Text Placeholder 11">
            <a:extLst>
              <a:ext uri="{FF2B5EF4-FFF2-40B4-BE49-F238E27FC236}">
                <a16:creationId xmlns:a16="http://schemas.microsoft.com/office/drawing/2014/main" id="{48C90255-1023-7F12-E549-0FB3733DCB36}"/>
              </a:ext>
            </a:extLst>
          </p:cNvPr>
          <p:cNvSpPr>
            <a:spLocks noGrp="1"/>
          </p:cNvSpPr>
          <p:nvPr>
            <p:ph type="body" sz="quarter" idx="40"/>
          </p:nvPr>
        </p:nvSpPr>
        <p:spPr>
          <a:xfrm>
            <a:off x="5806440" y="4145475"/>
            <a:ext cx="4480560" cy="640073"/>
          </a:xfrm>
        </p:spPr>
        <p:txBody>
          <a:bodyPr/>
          <a:lstStyle/>
          <a:p>
            <a:r>
              <a:rPr lang="en-US" dirty="0"/>
              <a:t>Speaker Title</a:t>
            </a:r>
          </a:p>
        </p:txBody>
      </p:sp>
    </p:spTree>
    <p:extLst>
      <p:ext uri="{BB962C8B-B14F-4D97-AF65-F5344CB8AC3E}">
        <p14:creationId xmlns:p14="http://schemas.microsoft.com/office/powerpoint/2010/main" val="3795749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40AB-4CBA-90ED-850C-70FAEED474D4}"/>
              </a:ext>
            </a:extLst>
          </p:cNvPr>
          <p:cNvSpPr>
            <a:spLocks noGrp="1"/>
          </p:cNvSpPr>
          <p:nvPr>
            <p:ph type="title"/>
          </p:nvPr>
        </p:nvSpPr>
        <p:spPr>
          <a:xfrm>
            <a:off x="768871" y="2337132"/>
            <a:ext cx="6400800" cy="1280160"/>
          </a:xfrm>
        </p:spPr>
        <p:txBody>
          <a:bodyPr/>
          <a:lstStyle/>
          <a:p>
            <a:r>
              <a:rPr lang="en-US" dirty="0"/>
              <a:t>Cross-pillar, industries, and general divider dark</a:t>
            </a:r>
          </a:p>
        </p:txBody>
      </p:sp>
      <p:sp>
        <p:nvSpPr>
          <p:cNvPr id="3" name="Text Placeholder 2">
            <a:extLst>
              <a:ext uri="{FF2B5EF4-FFF2-40B4-BE49-F238E27FC236}">
                <a16:creationId xmlns:a16="http://schemas.microsoft.com/office/drawing/2014/main" id="{C80F6ABB-8B60-CD6C-F704-9929A91F002D}"/>
              </a:ext>
            </a:extLst>
          </p:cNvPr>
          <p:cNvSpPr>
            <a:spLocks noGrp="1"/>
          </p:cNvSpPr>
          <p:nvPr>
            <p:ph type="body" sz="quarter" idx="33"/>
          </p:nvPr>
        </p:nvSpPr>
        <p:spPr>
          <a:xfrm>
            <a:off x="776689" y="4135193"/>
            <a:ext cx="6400800" cy="681251"/>
          </a:xfrm>
        </p:spPr>
        <p:txBody>
          <a:bodyPr/>
          <a:lstStyle/>
          <a:p>
            <a:r>
              <a:rPr lang="en-US" dirty="0">
                <a:solidFill>
                  <a:srgbClr val="FFFFFF"/>
                </a:solidFill>
              </a:rPr>
              <a:t>Subhead goes here.</a:t>
            </a:r>
          </a:p>
        </p:txBody>
      </p:sp>
      <p:sp>
        <p:nvSpPr>
          <p:cNvPr id="4" name="Slide Number Placeholder 3">
            <a:extLst>
              <a:ext uri="{FF2B5EF4-FFF2-40B4-BE49-F238E27FC236}">
                <a16:creationId xmlns:a16="http://schemas.microsoft.com/office/drawing/2014/main" id="{1AC4C94C-2204-8599-AF1A-3D0585BC3011}"/>
              </a:ext>
            </a:extLst>
          </p:cNvPr>
          <p:cNvSpPr>
            <a:spLocks noGrp="1"/>
          </p:cNvSpPr>
          <p:nvPr>
            <p:ph type="sldNum" sz="quarter" idx="12"/>
          </p:nvPr>
        </p:nvSpPr>
        <p:spPr>
          <a:xfrm>
            <a:off x="762000" y="6903682"/>
            <a:ext cx="365760" cy="365760"/>
          </a:xfrm>
        </p:spPr>
        <p:txBody>
          <a:bodyPr/>
          <a:lstStyle/>
          <a:p>
            <a:fld id="{345D60D9-5372-5F40-9443-0F9AE5BDC3C8}" type="slidenum">
              <a:rPr lang="en-US" smtClean="0"/>
              <a:pPr/>
              <a:t>13</a:t>
            </a:fld>
            <a:endParaRPr lang="en-US" dirty="0"/>
          </a:p>
        </p:txBody>
      </p:sp>
      <p:sp>
        <p:nvSpPr>
          <p:cNvPr id="5" name="Footer Placeholder 4">
            <a:extLst>
              <a:ext uri="{FF2B5EF4-FFF2-40B4-BE49-F238E27FC236}">
                <a16:creationId xmlns:a16="http://schemas.microsoft.com/office/drawing/2014/main" id="{679D987A-7923-7538-E01E-F12F411153F6}"/>
              </a:ext>
            </a:extLst>
          </p:cNvPr>
          <p:cNvSpPr>
            <a:spLocks noGrp="1"/>
          </p:cNvSpPr>
          <p:nvPr>
            <p:ph type="ftr" sz="quarter" idx="11"/>
          </p:nvPr>
        </p:nvSpPr>
        <p:spPr>
          <a:xfrm>
            <a:off x="1127759" y="6904000"/>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157860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0B256BF-83E1-6F8A-CD04-D6D1AADFFF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EE093CD-5BDE-C233-A089-54C5509561CC}"/>
              </a:ext>
            </a:extLst>
          </p:cNvPr>
          <p:cNvSpPr>
            <a:spLocks noGrp="1"/>
          </p:cNvSpPr>
          <p:nvPr>
            <p:ph type="title"/>
          </p:nvPr>
        </p:nvSpPr>
        <p:spPr>
          <a:xfrm>
            <a:off x="768875" y="182403"/>
            <a:ext cx="5383380" cy="822960"/>
          </a:xfrm>
        </p:spPr>
        <p:txBody>
          <a:bodyPr/>
          <a:lstStyle/>
          <a:p>
            <a:r>
              <a:rPr lang="en-US" dirty="0"/>
              <a:t>Agenda title</a:t>
            </a:r>
          </a:p>
        </p:txBody>
      </p:sp>
      <p:sp>
        <p:nvSpPr>
          <p:cNvPr id="3" name="Slide Number Placeholder 2">
            <a:extLst>
              <a:ext uri="{FF2B5EF4-FFF2-40B4-BE49-F238E27FC236}">
                <a16:creationId xmlns:a16="http://schemas.microsoft.com/office/drawing/2014/main" id="{59E887A1-E9CE-954B-5558-2380E591D55C}"/>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14</a:t>
            </a:fld>
            <a:endParaRPr lang="en-US" dirty="0"/>
          </a:p>
        </p:txBody>
      </p:sp>
      <p:sp>
        <p:nvSpPr>
          <p:cNvPr id="4" name="Footer Placeholder 3">
            <a:extLst>
              <a:ext uri="{FF2B5EF4-FFF2-40B4-BE49-F238E27FC236}">
                <a16:creationId xmlns:a16="http://schemas.microsoft.com/office/drawing/2014/main" id="{6C3B38A4-C5F1-B9B1-7D3C-FFFEA9A4346C}"/>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2" name="Rectangle 1">
            <a:extLst>
              <a:ext uri="{FF2B5EF4-FFF2-40B4-BE49-F238E27FC236}">
                <a16:creationId xmlns:a16="http://schemas.microsoft.com/office/drawing/2014/main" id="{1DB10867-A594-6CDE-70F4-F0C374C31352}"/>
              </a:ext>
            </a:extLst>
          </p:cNvPr>
          <p:cNvSpPr/>
          <p:nvPr/>
        </p:nvSpPr>
        <p:spPr>
          <a:xfrm>
            <a:off x="7882759" y="0"/>
            <a:ext cx="4309241" cy="420414"/>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200" b="1" i="0" u="none" strike="noStrike" kern="1200" cap="none" spc="0" normalizeH="0" baseline="0" noProof="0" dirty="0">
                <a:ln>
                  <a:noFill/>
                </a:ln>
                <a:solidFill>
                  <a:srgbClr val="FFFFFF"/>
                </a:solidFill>
                <a:effectLst/>
                <a:uLnTx/>
                <a:uFillTx/>
                <a:latin typeface="Oracle Sans Tab" panose="020B0503020204020204" pitchFamily="34" charset="0"/>
                <a:ea typeface="+mn-ea"/>
                <a:cs typeface="Oracle Sans Tab Light" panose="020B0403020204020204"/>
              </a:rPr>
              <a:t>Note: Customize by color/pillar when needed</a:t>
            </a:r>
            <a:endParaRPr kumimoji="0" lang="en-US" b="1" i="0" u="none" strike="noStrike" kern="1200" cap="none" spc="0" normalizeH="0" baseline="0" noProof="0" dirty="0">
              <a:ln>
                <a:noFill/>
              </a:ln>
              <a:solidFill>
                <a:srgbClr val="FFFFFF"/>
              </a:solidFill>
              <a:effectLst/>
              <a:uLnTx/>
              <a:uFillTx/>
              <a:latin typeface="Oracle Sans Tab"/>
              <a:ea typeface="+mn-ea"/>
              <a:cs typeface="Oracle Sans Tab Light" panose="020B0403020204020204"/>
            </a:endParaRPr>
          </a:p>
        </p:txBody>
      </p:sp>
      <p:grpSp>
        <p:nvGrpSpPr>
          <p:cNvPr id="6" name="Item 1" descr="a box containing text that says: Item 1&#13;&#10;Details go here">
            <a:extLst>
              <a:ext uri="{FF2B5EF4-FFF2-40B4-BE49-F238E27FC236}">
                <a16:creationId xmlns:a16="http://schemas.microsoft.com/office/drawing/2014/main" id="{55E8518C-6CFE-1558-95EA-C5F179B650D9}"/>
              </a:ext>
            </a:extLst>
          </p:cNvPr>
          <p:cNvGrpSpPr/>
          <p:nvPr/>
        </p:nvGrpSpPr>
        <p:grpSpPr>
          <a:xfrm>
            <a:off x="792518" y="2514610"/>
            <a:ext cx="1828800" cy="2011680"/>
            <a:chOff x="1615488" y="2514610"/>
            <a:chExt cx="1828800" cy="2011680"/>
          </a:xfrm>
          <a:solidFill>
            <a:srgbClr val="6C3F49"/>
          </a:solidFill>
        </p:grpSpPr>
        <p:sp>
          <p:nvSpPr>
            <p:cNvPr id="7" name="Rectangle 6" descr="Item 1&#13;&#10;">
              <a:extLst>
                <a:ext uri="{FF2B5EF4-FFF2-40B4-BE49-F238E27FC236}">
                  <a16:creationId xmlns:a16="http://schemas.microsoft.com/office/drawing/2014/main" id="{CF42968A-6D69-A1F9-6BFC-97995D57C34A}"/>
                </a:ext>
              </a:extLst>
            </p:cNvPr>
            <p:cNvSpPr/>
            <p:nvPr/>
          </p:nvSpPr>
          <p:spPr>
            <a:xfrm>
              <a:off x="161548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1</a:t>
              </a:r>
            </a:p>
            <a:p>
              <a:r>
                <a:rPr lang="en-US" sz="1600" dirty="0">
                  <a:solidFill>
                    <a:schemeClr val="tx1"/>
                  </a:solidFill>
                </a:rPr>
                <a:t>Details go here</a:t>
              </a:r>
            </a:p>
          </p:txBody>
        </p:sp>
        <p:sp>
          <p:nvSpPr>
            <p:cNvPr id="8" name="Rectangle 7">
              <a:extLst>
                <a:ext uri="{FF2B5EF4-FFF2-40B4-BE49-F238E27FC236}">
                  <a16:creationId xmlns:a16="http://schemas.microsoft.com/office/drawing/2014/main" id="{4A87CFF0-A737-C7F9-6206-85F5E566068B}"/>
                </a:ext>
                <a:ext uri="{C183D7F6-B498-43B3-948B-1728B52AA6E4}">
                  <adec:decorative xmlns:adec="http://schemas.microsoft.com/office/drawing/2017/decorative" val="1"/>
                </a:ext>
              </a:extLst>
            </p:cNvPr>
            <p:cNvSpPr/>
            <p:nvPr/>
          </p:nvSpPr>
          <p:spPr>
            <a:xfrm>
              <a:off x="1615498"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 name="Item 2" descr="Item 2">
            <a:extLst>
              <a:ext uri="{FF2B5EF4-FFF2-40B4-BE49-F238E27FC236}">
                <a16:creationId xmlns:a16="http://schemas.microsoft.com/office/drawing/2014/main" id="{50A2FC8B-3D77-A043-BC09-D2BC867168BD}"/>
              </a:ext>
            </a:extLst>
          </p:cNvPr>
          <p:cNvGrpSpPr/>
          <p:nvPr/>
        </p:nvGrpSpPr>
        <p:grpSpPr>
          <a:xfrm>
            <a:off x="2995749" y="2514610"/>
            <a:ext cx="1828800" cy="2011680"/>
            <a:chOff x="3535708" y="2514610"/>
            <a:chExt cx="1828800" cy="2011680"/>
          </a:xfrm>
          <a:solidFill>
            <a:srgbClr val="6C3F49"/>
          </a:solidFill>
        </p:grpSpPr>
        <p:sp>
          <p:nvSpPr>
            <p:cNvPr id="10" name="Rectangle 9">
              <a:extLst>
                <a:ext uri="{FF2B5EF4-FFF2-40B4-BE49-F238E27FC236}">
                  <a16:creationId xmlns:a16="http://schemas.microsoft.com/office/drawing/2014/main" id="{BA8552FE-79D3-7E09-EBD7-88A6EC0022A6}"/>
                </a:ext>
              </a:extLst>
            </p:cNvPr>
            <p:cNvSpPr/>
            <p:nvPr/>
          </p:nvSpPr>
          <p:spPr>
            <a:xfrm>
              <a:off x="353570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2</a:t>
              </a:r>
            </a:p>
            <a:p>
              <a:r>
                <a:rPr lang="en-US" sz="1600" dirty="0">
                  <a:solidFill>
                    <a:schemeClr val="tx1"/>
                  </a:solidFill>
                </a:rPr>
                <a:t>Details go here</a:t>
              </a:r>
            </a:p>
          </p:txBody>
        </p:sp>
        <p:sp>
          <p:nvSpPr>
            <p:cNvPr id="11" name="Rectangle 10">
              <a:extLst>
                <a:ext uri="{FF2B5EF4-FFF2-40B4-BE49-F238E27FC236}">
                  <a16:creationId xmlns:a16="http://schemas.microsoft.com/office/drawing/2014/main" id="{7C7C3667-B997-97DD-1723-E22747ADBAB1}"/>
                </a:ext>
                <a:ext uri="{C183D7F6-B498-43B3-948B-1728B52AA6E4}">
                  <adec:decorative xmlns:adec="http://schemas.microsoft.com/office/drawing/2017/decorative" val="1"/>
                </a:ext>
              </a:extLst>
            </p:cNvPr>
            <p:cNvSpPr/>
            <p:nvPr/>
          </p:nvSpPr>
          <p:spPr>
            <a:xfrm>
              <a:off x="3535708"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2" name="Item 3" descr="Item 3">
            <a:extLst>
              <a:ext uri="{FF2B5EF4-FFF2-40B4-BE49-F238E27FC236}">
                <a16:creationId xmlns:a16="http://schemas.microsoft.com/office/drawing/2014/main" id="{46EEEA61-5C65-54D2-0FC8-A1CC54F79036}"/>
              </a:ext>
            </a:extLst>
          </p:cNvPr>
          <p:cNvGrpSpPr/>
          <p:nvPr/>
        </p:nvGrpSpPr>
        <p:grpSpPr>
          <a:xfrm>
            <a:off x="5198980" y="2514610"/>
            <a:ext cx="1828801" cy="2011680"/>
            <a:chOff x="5455927" y="2514610"/>
            <a:chExt cx="1828801" cy="2011680"/>
          </a:xfrm>
          <a:solidFill>
            <a:srgbClr val="6C3F49"/>
          </a:solidFill>
        </p:grpSpPr>
        <p:sp>
          <p:nvSpPr>
            <p:cNvPr id="13" name="Rectangle 12">
              <a:extLst>
                <a:ext uri="{FF2B5EF4-FFF2-40B4-BE49-F238E27FC236}">
                  <a16:creationId xmlns:a16="http://schemas.microsoft.com/office/drawing/2014/main" id="{2CA4444D-921D-C544-598C-A14159A61FC1}"/>
                </a:ext>
              </a:extLst>
            </p:cNvPr>
            <p:cNvSpPr/>
            <p:nvPr/>
          </p:nvSpPr>
          <p:spPr>
            <a:xfrm>
              <a:off x="545592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3</a:t>
              </a:r>
            </a:p>
            <a:p>
              <a:r>
                <a:rPr lang="en-US" sz="1600" dirty="0">
                  <a:solidFill>
                    <a:schemeClr val="tx1"/>
                  </a:solidFill>
                </a:rPr>
                <a:t>Details go here</a:t>
              </a:r>
            </a:p>
          </p:txBody>
        </p:sp>
        <p:sp>
          <p:nvSpPr>
            <p:cNvPr id="14" name="Rectangle 13">
              <a:extLst>
                <a:ext uri="{FF2B5EF4-FFF2-40B4-BE49-F238E27FC236}">
                  <a16:creationId xmlns:a16="http://schemas.microsoft.com/office/drawing/2014/main" id="{9A0526BA-0379-9E89-2415-1C338B7518E4}"/>
                </a:ext>
                <a:ext uri="{C183D7F6-B498-43B3-948B-1728B52AA6E4}">
                  <adec:decorative xmlns:adec="http://schemas.microsoft.com/office/drawing/2017/decorative" val="1"/>
                </a:ext>
              </a:extLst>
            </p:cNvPr>
            <p:cNvSpPr/>
            <p:nvPr/>
          </p:nvSpPr>
          <p:spPr>
            <a:xfrm>
              <a:off x="5455927"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5" name="Item 4" descr="Item 4">
            <a:extLst>
              <a:ext uri="{FF2B5EF4-FFF2-40B4-BE49-F238E27FC236}">
                <a16:creationId xmlns:a16="http://schemas.microsoft.com/office/drawing/2014/main" id="{39EC331A-033C-3C46-BD26-9A32FAD3D922}"/>
              </a:ext>
            </a:extLst>
          </p:cNvPr>
          <p:cNvGrpSpPr/>
          <p:nvPr/>
        </p:nvGrpSpPr>
        <p:grpSpPr>
          <a:xfrm>
            <a:off x="7402212" y="2514610"/>
            <a:ext cx="1828802" cy="2011680"/>
            <a:chOff x="7376146" y="2514610"/>
            <a:chExt cx="1828802" cy="2011680"/>
          </a:xfrm>
          <a:solidFill>
            <a:srgbClr val="6C3F49"/>
          </a:solidFill>
        </p:grpSpPr>
        <p:sp>
          <p:nvSpPr>
            <p:cNvPr id="16" name="Rectangle 15">
              <a:extLst>
                <a:ext uri="{FF2B5EF4-FFF2-40B4-BE49-F238E27FC236}">
                  <a16:creationId xmlns:a16="http://schemas.microsoft.com/office/drawing/2014/main" id="{E186FD6A-3CA2-C5F9-4AE1-47F9A8FEB452}"/>
                </a:ext>
              </a:extLst>
            </p:cNvPr>
            <p:cNvSpPr/>
            <p:nvPr/>
          </p:nvSpPr>
          <p:spPr>
            <a:xfrm>
              <a:off x="737614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4</a:t>
              </a:r>
            </a:p>
            <a:p>
              <a:r>
                <a:rPr lang="en-US" sz="1600" dirty="0">
                  <a:solidFill>
                    <a:schemeClr val="tx1"/>
                  </a:solidFill>
                </a:rPr>
                <a:t>Details go here</a:t>
              </a:r>
            </a:p>
          </p:txBody>
        </p:sp>
        <p:sp>
          <p:nvSpPr>
            <p:cNvPr id="17" name="Rectangle 16">
              <a:extLst>
                <a:ext uri="{FF2B5EF4-FFF2-40B4-BE49-F238E27FC236}">
                  <a16:creationId xmlns:a16="http://schemas.microsoft.com/office/drawing/2014/main" id="{FA689DA4-1F1D-656E-7668-0F2280F2A817}"/>
                </a:ext>
                <a:ext uri="{C183D7F6-B498-43B3-948B-1728B52AA6E4}">
                  <adec:decorative xmlns:adec="http://schemas.microsoft.com/office/drawing/2017/decorative" val="1"/>
                </a:ext>
              </a:extLst>
            </p:cNvPr>
            <p:cNvSpPr/>
            <p:nvPr/>
          </p:nvSpPr>
          <p:spPr>
            <a:xfrm>
              <a:off x="7376146"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8" name="Item 5" descr="Item 5">
            <a:extLst>
              <a:ext uri="{FF2B5EF4-FFF2-40B4-BE49-F238E27FC236}">
                <a16:creationId xmlns:a16="http://schemas.microsoft.com/office/drawing/2014/main" id="{520110E4-9A03-3804-8DA6-B71DE9824E16}"/>
              </a:ext>
            </a:extLst>
          </p:cNvPr>
          <p:cNvGrpSpPr/>
          <p:nvPr/>
        </p:nvGrpSpPr>
        <p:grpSpPr>
          <a:xfrm>
            <a:off x="9605446" y="2514610"/>
            <a:ext cx="1828803" cy="2011680"/>
            <a:chOff x="9296365" y="2514610"/>
            <a:chExt cx="1828803" cy="2011680"/>
          </a:xfrm>
          <a:solidFill>
            <a:srgbClr val="6C3F49"/>
          </a:solidFill>
        </p:grpSpPr>
        <p:sp>
          <p:nvSpPr>
            <p:cNvPr id="19" name="Rectangle 18">
              <a:extLst>
                <a:ext uri="{FF2B5EF4-FFF2-40B4-BE49-F238E27FC236}">
                  <a16:creationId xmlns:a16="http://schemas.microsoft.com/office/drawing/2014/main" id="{B471C36F-A7EA-5ABA-EA49-4BE388FFA636}"/>
                </a:ext>
              </a:extLst>
            </p:cNvPr>
            <p:cNvSpPr/>
            <p:nvPr/>
          </p:nvSpPr>
          <p:spPr>
            <a:xfrm>
              <a:off x="929636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5</a:t>
              </a:r>
            </a:p>
            <a:p>
              <a:r>
                <a:rPr lang="en-US" sz="1600" dirty="0">
                  <a:solidFill>
                    <a:schemeClr val="tx1"/>
                  </a:solidFill>
                </a:rPr>
                <a:t>Details go here</a:t>
              </a:r>
            </a:p>
          </p:txBody>
        </p:sp>
        <p:sp>
          <p:nvSpPr>
            <p:cNvPr id="20" name="Rectangle 19">
              <a:extLst>
                <a:ext uri="{FF2B5EF4-FFF2-40B4-BE49-F238E27FC236}">
                  <a16:creationId xmlns:a16="http://schemas.microsoft.com/office/drawing/2014/main" id="{E09F7CF3-740C-AD25-001B-AB57BCFA05B9}"/>
                </a:ext>
                <a:ext uri="{C183D7F6-B498-43B3-948B-1728B52AA6E4}">
                  <adec:decorative xmlns:adec="http://schemas.microsoft.com/office/drawing/2017/decorative" val="1"/>
                </a:ext>
              </a:extLst>
            </p:cNvPr>
            <p:cNvSpPr/>
            <p:nvPr/>
          </p:nvSpPr>
          <p:spPr>
            <a:xfrm>
              <a:off x="9296365"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99095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65EF7-584F-AF82-2B92-007540053DED}"/>
              </a:ext>
            </a:extLst>
          </p:cNvPr>
          <p:cNvSpPr>
            <a:spLocks noGrp="1"/>
          </p:cNvSpPr>
          <p:nvPr>
            <p:ph type="title"/>
          </p:nvPr>
        </p:nvSpPr>
        <p:spPr>
          <a:xfrm>
            <a:off x="768875" y="182403"/>
            <a:ext cx="5383380" cy="822960"/>
          </a:xfrm>
        </p:spPr>
        <p:txBody>
          <a:bodyPr/>
          <a:lstStyle/>
          <a:p>
            <a:r>
              <a:rPr lang="en-US" dirty="0"/>
              <a:t>Agenda title</a:t>
            </a:r>
          </a:p>
        </p:txBody>
      </p:sp>
      <p:sp>
        <p:nvSpPr>
          <p:cNvPr id="3" name="Slide Number Placeholder 2">
            <a:extLst>
              <a:ext uri="{FF2B5EF4-FFF2-40B4-BE49-F238E27FC236}">
                <a16:creationId xmlns:a16="http://schemas.microsoft.com/office/drawing/2014/main" id="{F0EB166E-691D-1A6A-E5D5-FFE2907DD065}"/>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15</a:t>
            </a:fld>
            <a:endParaRPr lang="en-US" dirty="0"/>
          </a:p>
        </p:txBody>
      </p:sp>
      <p:sp>
        <p:nvSpPr>
          <p:cNvPr id="4" name="Footer Placeholder 3">
            <a:extLst>
              <a:ext uri="{FF2B5EF4-FFF2-40B4-BE49-F238E27FC236}">
                <a16:creationId xmlns:a16="http://schemas.microsoft.com/office/drawing/2014/main" id="{3D1DE654-98DC-3413-AAC6-8DE18EDE97A6}"/>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5" name="Content Placeholder 4">
            <a:extLst>
              <a:ext uri="{FF2B5EF4-FFF2-40B4-BE49-F238E27FC236}">
                <a16:creationId xmlns:a16="http://schemas.microsoft.com/office/drawing/2014/main" id="{E2F78001-50F2-F997-0DBB-0FCCBF7B340C}"/>
              </a:ext>
            </a:extLst>
          </p:cNvPr>
          <p:cNvSpPr>
            <a:spLocks noGrp="1"/>
          </p:cNvSpPr>
          <p:nvPr>
            <p:ph sz="quarter" idx="14"/>
          </p:nvPr>
        </p:nvSpPr>
        <p:spPr>
          <a:xfrm>
            <a:off x="769939" y="1286828"/>
            <a:ext cx="439101" cy="3711892"/>
          </a:xfrm>
        </p:spPr>
        <p:txBody>
          <a:bodyPr/>
          <a:lstStyle/>
          <a:p>
            <a:r>
              <a:rPr lang="en-US" dirty="0"/>
              <a:t>1</a:t>
            </a:r>
          </a:p>
          <a:p>
            <a:r>
              <a:rPr lang="en-US" dirty="0"/>
              <a:t>2</a:t>
            </a:r>
          </a:p>
          <a:p>
            <a:r>
              <a:rPr lang="en-US" dirty="0"/>
              <a:t>3</a:t>
            </a:r>
          </a:p>
          <a:p>
            <a:r>
              <a:rPr lang="en-US" dirty="0"/>
              <a:t>4</a:t>
            </a:r>
          </a:p>
          <a:p>
            <a:r>
              <a:rPr lang="en-US" dirty="0"/>
              <a:t>5</a:t>
            </a:r>
          </a:p>
          <a:p>
            <a:r>
              <a:rPr lang="en-US" dirty="0"/>
              <a:t>6</a:t>
            </a:r>
          </a:p>
          <a:p>
            <a:endParaRPr lang="en-US" dirty="0"/>
          </a:p>
        </p:txBody>
      </p:sp>
      <p:sp>
        <p:nvSpPr>
          <p:cNvPr id="6" name="Content Placeholder 5">
            <a:extLst>
              <a:ext uri="{FF2B5EF4-FFF2-40B4-BE49-F238E27FC236}">
                <a16:creationId xmlns:a16="http://schemas.microsoft.com/office/drawing/2014/main" id="{29D31E39-E54B-B06E-D64F-3E89B1A24A2D}"/>
              </a:ext>
            </a:extLst>
          </p:cNvPr>
          <p:cNvSpPr>
            <a:spLocks noGrp="1"/>
          </p:cNvSpPr>
          <p:nvPr>
            <p:ph sz="quarter" idx="18"/>
          </p:nvPr>
        </p:nvSpPr>
        <p:spPr>
          <a:xfrm>
            <a:off x="1389699" y="1286828"/>
            <a:ext cx="6880541" cy="3711892"/>
          </a:xfrm>
        </p:spPr>
        <p:txBody>
          <a:bodyPr/>
          <a:lstStyle/>
          <a:p>
            <a:r>
              <a:rPr lang="en-US" dirty="0"/>
              <a:t>Agenda item</a:t>
            </a:r>
          </a:p>
          <a:p>
            <a:r>
              <a:rPr lang="en-US" dirty="0"/>
              <a:t>Agenda item</a:t>
            </a:r>
          </a:p>
          <a:p>
            <a:r>
              <a:rPr lang="en-US" dirty="0"/>
              <a:t>Agenda item</a:t>
            </a:r>
          </a:p>
          <a:p>
            <a:r>
              <a:rPr lang="en-US" dirty="0"/>
              <a:t>Agenda item</a:t>
            </a:r>
          </a:p>
          <a:p>
            <a:r>
              <a:rPr lang="en-US" dirty="0"/>
              <a:t>Agenda item</a:t>
            </a:r>
          </a:p>
          <a:p>
            <a:r>
              <a:rPr lang="en-US" dirty="0"/>
              <a:t>Agenda item</a:t>
            </a:r>
          </a:p>
        </p:txBody>
      </p:sp>
    </p:spTree>
    <p:extLst>
      <p:ext uri="{BB962C8B-B14F-4D97-AF65-F5344CB8AC3E}">
        <p14:creationId xmlns:p14="http://schemas.microsoft.com/office/powerpoint/2010/main" val="250415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71C7-1248-4BAC-BC7B-53D2CD2F5D2E}"/>
              </a:ext>
            </a:extLst>
          </p:cNvPr>
          <p:cNvSpPr>
            <a:spLocks noGrp="1"/>
          </p:cNvSpPr>
          <p:nvPr>
            <p:ph type="title"/>
          </p:nvPr>
        </p:nvSpPr>
        <p:spPr>
          <a:xfrm>
            <a:off x="768875" y="182403"/>
            <a:ext cx="10671048" cy="822960"/>
          </a:xfrm>
        </p:spPr>
        <p:txBody>
          <a:bodyPr/>
          <a:lstStyle/>
          <a:p>
            <a:r>
              <a:rPr lang="en-US" dirty="0"/>
              <a:t>Title on a dark title/subtitle slide</a:t>
            </a:r>
          </a:p>
        </p:txBody>
      </p:sp>
      <p:sp>
        <p:nvSpPr>
          <p:cNvPr id="3" name="Text Placeholder 2">
            <a:extLst>
              <a:ext uri="{FF2B5EF4-FFF2-40B4-BE49-F238E27FC236}">
                <a16:creationId xmlns:a16="http://schemas.microsoft.com/office/drawing/2014/main" id="{AFE4547B-908E-4E62-B2DF-69318853CCBF}"/>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11" name="Slide Number Placeholder 10">
            <a:extLst>
              <a:ext uri="{FF2B5EF4-FFF2-40B4-BE49-F238E27FC236}">
                <a16:creationId xmlns:a16="http://schemas.microsoft.com/office/drawing/2014/main" id="{7CF6F208-CACF-0497-95C6-5EC13DDB8C86}"/>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16</a:t>
            </a:fld>
            <a:endParaRPr lang="en-US" dirty="0"/>
          </a:p>
        </p:txBody>
      </p:sp>
      <p:sp>
        <p:nvSpPr>
          <p:cNvPr id="10" name="Footer Placeholder 9">
            <a:extLst>
              <a:ext uri="{FF2B5EF4-FFF2-40B4-BE49-F238E27FC236}">
                <a16:creationId xmlns:a16="http://schemas.microsoft.com/office/drawing/2014/main" id="{FD76E05F-6DE5-A2C8-8A94-5B6B89A33149}"/>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634975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AD45-D7CE-4321-8B76-1B64C05817DA}"/>
              </a:ext>
            </a:extLst>
          </p:cNvPr>
          <p:cNvSpPr>
            <a:spLocks noGrp="1"/>
          </p:cNvSpPr>
          <p:nvPr>
            <p:ph type="title"/>
          </p:nvPr>
        </p:nvSpPr>
        <p:spPr>
          <a:xfrm>
            <a:off x="768875" y="182403"/>
            <a:ext cx="10671048" cy="822960"/>
          </a:xfrm>
        </p:spPr>
        <p:txBody>
          <a:bodyPr/>
          <a:lstStyle/>
          <a:p>
            <a:r>
              <a:rPr lang="en-US" dirty="0"/>
              <a:t>Title on a dark title/subtitle one column slide</a:t>
            </a:r>
          </a:p>
        </p:txBody>
      </p:sp>
      <p:sp>
        <p:nvSpPr>
          <p:cNvPr id="13" name="Text Placeholder 12">
            <a:extLst>
              <a:ext uri="{FF2B5EF4-FFF2-40B4-BE49-F238E27FC236}">
                <a16:creationId xmlns:a16="http://schemas.microsoft.com/office/drawing/2014/main" id="{001535A3-8468-4755-8DC7-243FC17805D9}"/>
              </a:ext>
            </a:extLst>
          </p:cNvPr>
          <p:cNvSpPr>
            <a:spLocks noGrp="1"/>
          </p:cNvSpPr>
          <p:nvPr>
            <p:ph type="body" sz="quarter" idx="11"/>
          </p:nvPr>
        </p:nvSpPr>
        <p:spPr>
          <a:xfrm>
            <a:off x="766763" y="1009904"/>
            <a:ext cx="10671048" cy="330540"/>
          </a:xfrm>
        </p:spPr>
        <p:txBody>
          <a:bodyPr/>
          <a:lstStyle/>
          <a:p>
            <a:pPr lvl="0"/>
            <a:r>
              <a:rPr lang="en-US" dirty="0"/>
              <a:t>Subtitle</a:t>
            </a:r>
          </a:p>
        </p:txBody>
      </p:sp>
      <p:sp>
        <p:nvSpPr>
          <p:cNvPr id="4" name="Content Placeholder 3">
            <a:extLst>
              <a:ext uri="{FF2B5EF4-FFF2-40B4-BE49-F238E27FC236}">
                <a16:creationId xmlns:a16="http://schemas.microsoft.com/office/drawing/2014/main" id="{83091B77-600F-428C-9605-E80DF553E1DA}"/>
              </a:ext>
            </a:extLst>
          </p:cNvPr>
          <p:cNvSpPr>
            <a:spLocks noGrp="1"/>
          </p:cNvSpPr>
          <p:nvPr>
            <p:ph sz="quarter" idx="14"/>
          </p:nvPr>
        </p:nvSpPr>
        <p:spPr>
          <a:xfrm>
            <a:off x="766763" y="1600199"/>
            <a:ext cx="10671175" cy="4507992"/>
          </a:xfrm>
        </p:spPr>
        <p:txBody>
          <a:bodyPr/>
          <a:lstStyle/>
          <a:p>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p:txBody>
      </p:sp>
      <p:sp>
        <p:nvSpPr>
          <p:cNvPr id="33" name="Slide Number Placeholder 32">
            <a:extLst>
              <a:ext uri="{FF2B5EF4-FFF2-40B4-BE49-F238E27FC236}">
                <a16:creationId xmlns:a16="http://schemas.microsoft.com/office/drawing/2014/main" id="{31044EA3-C41F-434A-500D-FF3FE493665E}"/>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17</a:t>
            </a:fld>
            <a:endParaRPr lang="en-US" dirty="0"/>
          </a:p>
        </p:txBody>
      </p:sp>
      <p:sp>
        <p:nvSpPr>
          <p:cNvPr id="32" name="Footer Placeholder 31">
            <a:extLst>
              <a:ext uri="{FF2B5EF4-FFF2-40B4-BE49-F238E27FC236}">
                <a16:creationId xmlns:a16="http://schemas.microsoft.com/office/drawing/2014/main" id="{54D4A29E-49A7-71C7-7EF2-04E4DF61A3EB}"/>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576058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818-4135-0203-BB15-AC0D7ED0D3A1}"/>
              </a:ext>
            </a:extLst>
          </p:cNvPr>
          <p:cNvSpPr>
            <a:spLocks noGrp="1"/>
          </p:cNvSpPr>
          <p:nvPr>
            <p:ph type="title"/>
          </p:nvPr>
        </p:nvSpPr>
        <p:spPr>
          <a:xfrm>
            <a:off x="768875" y="182403"/>
            <a:ext cx="10671048" cy="822960"/>
          </a:xfrm>
        </p:spPr>
        <p:txBody>
          <a:bodyPr/>
          <a:lstStyle/>
          <a:p>
            <a:r>
              <a:rPr lang="en-US" dirty="0"/>
              <a:t>Title on a dark two column</a:t>
            </a:r>
          </a:p>
        </p:txBody>
      </p:sp>
      <p:sp>
        <p:nvSpPr>
          <p:cNvPr id="10" name="Text Placeholder 9">
            <a:extLst>
              <a:ext uri="{FF2B5EF4-FFF2-40B4-BE49-F238E27FC236}">
                <a16:creationId xmlns:a16="http://schemas.microsoft.com/office/drawing/2014/main" id="{B7EC473C-C120-6E26-9BA1-7186208EDBC2}"/>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3" name="Content Placeholder 2">
            <a:extLst>
              <a:ext uri="{FF2B5EF4-FFF2-40B4-BE49-F238E27FC236}">
                <a16:creationId xmlns:a16="http://schemas.microsoft.com/office/drawing/2014/main" id="{411A652F-44BC-5026-DC25-8463A7F578E2}"/>
              </a:ext>
            </a:extLst>
          </p:cNvPr>
          <p:cNvSpPr>
            <a:spLocks noGrp="1"/>
          </p:cNvSpPr>
          <p:nvPr>
            <p:ph sz="quarter" idx="14"/>
          </p:nvPr>
        </p:nvSpPr>
        <p:spPr>
          <a:xfrm>
            <a:off x="766762" y="1600199"/>
            <a:ext cx="5084064" cy="4507992"/>
          </a:xfrm>
        </p:spPr>
        <p:txBody>
          <a:bodyPr/>
          <a:lstStyle/>
          <a:p>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a:p>
            <a:endParaRPr lang="en-US" dirty="0"/>
          </a:p>
        </p:txBody>
      </p:sp>
      <p:sp>
        <p:nvSpPr>
          <p:cNvPr id="4" name="Content Placeholder 3">
            <a:extLst>
              <a:ext uri="{FF2B5EF4-FFF2-40B4-BE49-F238E27FC236}">
                <a16:creationId xmlns:a16="http://schemas.microsoft.com/office/drawing/2014/main" id="{2AC76DAC-4F82-4B5B-8972-4DB127916C72}"/>
              </a:ext>
            </a:extLst>
          </p:cNvPr>
          <p:cNvSpPr>
            <a:spLocks noGrp="1"/>
          </p:cNvSpPr>
          <p:nvPr>
            <p:ph sz="quarter" idx="19"/>
          </p:nvPr>
        </p:nvSpPr>
        <p:spPr>
          <a:xfrm>
            <a:off x="6370317" y="1600220"/>
            <a:ext cx="5084064" cy="4507992"/>
          </a:xfrm>
        </p:spPr>
        <p:txBody>
          <a:bodyPr/>
          <a:lstStyle/>
          <a:p>
            <a:r>
              <a:rPr lang="en-US"/>
              <a:t>Main paragraph text</a:t>
            </a:r>
          </a:p>
          <a:p>
            <a:pPr lvl="1"/>
            <a:r>
              <a:rPr lang="en-US"/>
              <a:t>First level bullet (use indent)</a:t>
            </a:r>
          </a:p>
          <a:p>
            <a:pPr lvl="2"/>
            <a:r>
              <a:rPr lang="en-US"/>
              <a:t>Second level bullet (use indent)</a:t>
            </a:r>
          </a:p>
          <a:p>
            <a:pPr lvl="3"/>
            <a:r>
              <a:rPr lang="en-US"/>
              <a:t>Third level bullet (use indent)</a:t>
            </a:r>
          </a:p>
          <a:p>
            <a:pPr lvl="4"/>
            <a:r>
              <a:rPr lang="en-US"/>
              <a:t>Fourth level bullet (use indent)</a:t>
            </a:r>
          </a:p>
          <a:p>
            <a:endParaRPr lang="en-US" dirty="0"/>
          </a:p>
        </p:txBody>
      </p:sp>
      <p:sp>
        <p:nvSpPr>
          <p:cNvPr id="38" name="Slide Number Placeholder 37">
            <a:extLst>
              <a:ext uri="{FF2B5EF4-FFF2-40B4-BE49-F238E27FC236}">
                <a16:creationId xmlns:a16="http://schemas.microsoft.com/office/drawing/2014/main" id="{269C99E0-4418-C11C-E60D-A7D232A9952D}"/>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18</a:t>
            </a:fld>
            <a:endParaRPr lang="en-US" dirty="0"/>
          </a:p>
        </p:txBody>
      </p:sp>
      <p:sp>
        <p:nvSpPr>
          <p:cNvPr id="37" name="Footer Placeholder 36">
            <a:extLst>
              <a:ext uri="{FF2B5EF4-FFF2-40B4-BE49-F238E27FC236}">
                <a16:creationId xmlns:a16="http://schemas.microsoft.com/office/drawing/2014/main" id="{E8E0DC16-8D76-A944-134E-8DD3EA27E96C}"/>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1486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0F0E1EF-EF99-0DC2-C020-52F188EB1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281C5-F8DB-FB8E-B96F-A489C3BBF15C}"/>
              </a:ext>
            </a:extLst>
          </p:cNvPr>
          <p:cNvSpPr>
            <a:spLocks noGrp="1"/>
          </p:cNvSpPr>
          <p:nvPr>
            <p:ph type="title"/>
          </p:nvPr>
        </p:nvSpPr>
        <p:spPr>
          <a:xfrm>
            <a:off x="768875" y="182403"/>
            <a:ext cx="10671048" cy="822960"/>
          </a:xfrm>
        </p:spPr>
        <p:txBody>
          <a:bodyPr/>
          <a:lstStyle/>
          <a:p>
            <a:r>
              <a:rPr lang="en-US"/>
              <a:t>Title on a dark three column</a:t>
            </a:r>
            <a:endParaRPr lang="en-US" dirty="0"/>
          </a:p>
        </p:txBody>
      </p:sp>
      <p:sp>
        <p:nvSpPr>
          <p:cNvPr id="5" name="Text Placeholder 4">
            <a:extLst>
              <a:ext uri="{FF2B5EF4-FFF2-40B4-BE49-F238E27FC236}">
                <a16:creationId xmlns:a16="http://schemas.microsoft.com/office/drawing/2014/main" id="{20FE7FA2-9926-25C0-0100-F6C15613FBFD}"/>
              </a:ext>
            </a:extLst>
          </p:cNvPr>
          <p:cNvSpPr>
            <a:spLocks noGrp="1"/>
          </p:cNvSpPr>
          <p:nvPr>
            <p:ph type="body" sz="quarter" idx="11"/>
          </p:nvPr>
        </p:nvSpPr>
        <p:spPr>
          <a:xfrm>
            <a:off x="766763" y="1009904"/>
            <a:ext cx="10671048" cy="330540"/>
          </a:xfrm>
        </p:spPr>
        <p:txBody>
          <a:bodyPr/>
          <a:lstStyle/>
          <a:p>
            <a:r>
              <a:rPr lang="en-US"/>
              <a:t>Subtitle</a:t>
            </a:r>
            <a:endParaRPr lang="en-US" dirty="0"/>
          </a:p>
        </p:txBody>
      </p:sp>
      <p:sp>
        <p:nvSpPr>
          <p:cNvPr id="3" name="Content Placeholder 2">
            <a:extLst>
              <a:ext uri="{FF2B5EF4-FFF2-40B4-BE49-F238E27FC236}">
                <a16:creationId xmlns:a16="http://schemas.microsoft.com/office/drawing/2014/main" id="{5C3AC859-14B7-0C1E-CFEF-0FB3629E8D01}"/>
              </a:ext>
            </a:extLst>
          </p:cNvPr>
          <p:cNvSpPr>
            <a:spLocks noGrp="1"/>
          </p:cNvSpPr>
          <p:nvPr>
            <p:ph sz="quarter" idx="14"/>
          </p:nvPr>
        </p:nvSpPr>
        <p:spPr>
          <a:xfrm>
            <a:off x="766762" y="1600199"/>
            <a:ext cx="3291840" cy="4507992"/>
          </a:xfrm>
        </p:spPr>
        <p:txBody>
          <a:bodyPr/>
          <a:lstStyle/>
          <a:p>
            <a:r>
              <a:rPr lang="en-US" dirty="0"/>
              <a:t>Main paragraph text</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4" name="Content Placeholder 3">
            <a:extLst>
              <a:ext uri="{FF2B5EF4-FFF2-40B4-BE49-F238E27FC236}">
                <a16:creationId xmlns:a16="http://schemas.microsoft.com/office/drawing/2014/main" id="{9E5C69D0-C66E-1AC7-87B0-3C9E93CE9D65}"/>
              </a:ext>
            </a:extLst>
          </p:cNvPr>
          <p:cNvSpPr>
            <a:spLocks noGrp="1"/>
          </p:cNvSpPr>
          <p:nvPr>
            <p:ph sz="quarter" idx="20"/>
          </p:nvPr>
        </p:nvSpPr>
        <p:spPr>
          <a:xfrm>
            <a:off x="4450080" y="1607058"/>
            <a:ext cx="3291840" cy="4507992"/>
          </a:xfrm>
        </p:spPr>
        <p:txBody>
          <a:bodyPr/>
          <a:lstStyle/>
          <a:p>
            <a:r>
              <a:rPr lang="en-US" dirty="0"/>
              <a:t>Main paragraph text</a:t>
            </a:r>
          </a:p>
          <a:p>
            <a:pPr lvl="1"/>
            <a:r>
              <a:rPr lang="en-US" dirty="0"/>
              <a:t>First level bullet </a:t>
            </a:r>
          </a:p>
          <a:p>
            <a:pPr lvl="2"/>
            <a:r>
              <a:rPr lang="en-US" dirty="0"/>
              <a:t>Second level bullet</a:t>
            </a:r>
          </a:p>
          <a:p>
            <a:pPr lvl="3"/>
            <a:r>
              <a:rPr lang="en-US" dirty="0"/>
              <a:t>Third level bullet</a:t>
            </a:r>
          </a:p>
          <a:p>
            <a:pPr lvl="4"/>
            <a:r>
              <a:rPr lang="en-US" dirty="0"/>
              <a:t>Fourth level bullet</a:t>
            </a:r>
          </a:p>
          <a:p>
            <a:endParaRPr lang="en-US" dirty="0"/>
          </a:p>
        </p:txBody>
      </p:sp>
      <p:sp>
        <p:nvSpPr>
          <p:cNvPr id="6" name="Content Placeholder 5">
            <a:extLst>
              <a:ext uri="{FF2B5EF4-FFF2-40B4-BE49-F238E27FC236}">
                <a16:creationId xmlns:a16="http://schemas.microsoft.com/office/drawing/2014/main" id="{7C99EC57-A741-3B99-5FC6-78181450A80C}"/>
              </a:ext>
            </a:extLst>
          </p:cNvPr>
          <p:cNvSpPr>
            <a:spLocks noGrp="1"/>
          </p:cNvSpPr>
          <p:nvPr>
            <p:ph sz="quarter" idx="21"/>
          </p:nvPr>
        </p:nvSpPr>
        <p:spPr>
          <a:xfrm>
            <a:off x="8133398" y="1613917"/>
            <a:ext cx="3291840" cy="4507992"/>
          </a:xfrm>
        </p:spPr>
        <p:txBody>
          <a:bodyPr/>
          <a:lstStyle/>
          <a:p>
            <a:pPr lvl="0"/>
            <a:r>
              <a:rPr lang="en-US" noProof="0" dirty="0"/>
              <a:t>Main paragraph text</a:t>
            </a:r>
          </a:p>
          <a:p>
            <a:pPr lvl="1"/>
            <a:r>
              <a:rPr lang="en-US" noProof="0" dirty="0"/>
              <a:t>First level bullet</a:t>
            </a:r>
          </a:p>
          <a:p>
            <a:pPr lvl="2"/>
            <a:r>
              <a:rPr lang="en-US" noProof="0" dirty="0"/>
              <a:t>Second level bullet</a:t>
            </a:r>
          </a:p>
          <a:p>
            <a:pPr lvl="3"/>
            <a:r>
              <a:rPr lang="en-US" noProof="0" dirty="0"/>
              <a:t>Third level bullet</a:t>
            </a:r>
          </a:p>
          <a:p>
            <a:pPr lvl="4"/>
            <a:r>
              <a:rPr lang="en-US" noProof="0" dirty="0"/>
              <a:t>Fourth level bullet</a:t>
            </a:r>
            <a:endParaRPr lang="en-US" dirty="0"/>
          </a:p>
        </p:txBody>
      </p:sp>
      <p:sp>
        <p:nvSpPr>
          <p:cNvPr id="38" name="Slide Number Placeholder 37">
            <a:extLst>
              <a:ext uri="{FF2B5EF4-FFF2-40B4-BE49-F238E27FC236}">
                <a16:creationId xmlns:a16="http://schemas.microsoft.com/office/drawing/2014/main" id="{922D73EE-0788-7463-5ACF-FD8ED7B38E4A}"/>
              </a:ext>
            </a:extLst>
          </p:cNvPr>
          <p:cNvSpPr>
            <a:spLocks noGrp="1"/>
          </p:cNvSpPr>
          <p:nvPr>
            <p:ph type="sldNum" sz="quarter" idx="19"/>
          </p:nvPr>
        </p:nvSpPr>
        <p:spPr>
          <a:xfrm>
            <a:off x="762000" y="6423660"/>
            <a:ext cx="365760" cy="365760"/>
          </a:xfrm>
        </p:spPr>
        <p:txBody>
          <a:bodyPr/>
          <a:lstStyle/>
          <a:p>
            <a:fld id="{345D60D9-5372-5F40-9443-0F9AE5BDC3C8}" type="slidenum">
              <a:rPr lang="en-US" smtClean="0"/>
              <a:pPr/>
              <a:t>19</a:t>
            </a:fld>
            <a:endParaRPr lang="en-US" dirty="0"/>
          </a:p>
        </p:txBody>
      </p:sp>
      <p:sp>
        <p:nvSpPr>
          <p:cNvPr id="37" name="Footer Placeholder 36">
            <a:extLst>
              <a:ext uri="{FF2B5EF4-FFF2-40B4-BE49-F238E27FC236}">
                <a16:creationId xmlns:a16="http://schemas.microsoft.com/office/drawing/2014/main" id="{B2195E6D-10D4-D99D-5D41-E6469F370655}"/>
              </a:ext>
            </a:extLst>
          </p:cNvPr>
          <p:cNvSpPr>
            <a:spLocks noGrp="1"/>
          </p:cNvSpPr>
          <p:nvPr>
            <p:ph type="ftr" sz="quarter" idx="18"/>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38832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C2C258B-1133-0672-1EF4-385FF7CFDBC1}"/>
              </a:ext>
            </a:extLst>
          </p:cNvPr>
          <p:cNvSpPr>
            <a:spLocks noGrp="1"/>
          </p:cNvSpPr>
          <p:nvPr>
            <p:ph type="title"/>
          </p:nvPr>
        </p:nvSpPr>
        <p:spPr>
          <a:xfrm>
            <a:off x="762000" y="1600200"/>
            <a:ext cx="3697357" cy="1320103"/>
          </a:xfrm>
        </p:spPr>
        <p:txBody>
          <a:bodyPr/>
          <a:lstStyle/>
          <a:p>
            <a:r>
              <a:rPr lang="en-US" dirty="0"/>
              <a:t>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891D3D53-FB00-7E66-2991-62C175F4F8B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22" r="122"/>
          <a:stretch/>
        </p:blipFill>
        <p:spPr>
          <a:xfrm>
            <a:off x="6730914" y="1325903"/>
            <a:ext cx="3227476" cy="3247119"/>
          </a:xfrm>
        </p:spPr>
      </p:pic>
      <p:sp>
        <p:nvSpPr>
          <p:cNvPr id="10" name="Text Placeholder 9">
            <a:extLst>
              <a:ext uri="{FF2B5EF4-FFF2-40B4-BE49-F238E27FC236}">
                <a16:creationId xmlns:a16="http://schemas.microsoft.com/office/drawing/2014/main" id="{CC1DD057-D62B-4D6D-AC77-641B9EAF224C}"/>
              </a:ext>
            </a:extLst>
          </p:cNvPr>
          <p:cNvSpPr>
            <a:spLocks noGrp="1"/>
          </p:cNvSpPr>
          <p:nvPr>
            <p:ph type="body" sz="quarter" idx="12"/>
          </p:nvPr>
        </p:nvSpPr>
        <p:spPr>
          <a:xfrm>
            <a:off x="6730914" y="4847342"/>
            <a:ext cx="3236480" cy="365125"/>
          </a:xfrm>
        </p:spPr>
        <p:txBody>
          <a:bodyPr/>
          <a:lstStyle/>
          <a:p>
            <a:r>
              <a:rPr lang="en-IN" dirty="0"/>
              <a:t>Speaker Name</a:t>
            </a:r>
            <a:endParaRPr lang="en-US" dirty="0"/>
          </a:p>
          <a:p>
            <a:endParaRPr lang="en-US" dirty="0"/>
          </a:p>
        </p:txBody>
      </p:sp>
      <p:sp>
        <p:nvSpPr>
          <p:cNvPr id="11" name="Text Placeholder 10">
            <a:extLst>
              <a:ext uri="{FF2B5EF4-FFF2-40B4-BE49-F238E27FC236}">
                <a16:creationId xmlns:a16="http://schemas.microsoft.com/office/drawing/2014/main" id="{0DF32C4C-5153-41EE-92EE-491DD97A2867}"/>
              </a:ext>
            </a:extLst>
          </p:cNvPr>
          <p:cNvSpPr>
            <a:spLocks noGrp="1"/>
          </p:cNvSpPr>
          <p:nvPr>
            <p:ph type="body" sz="quarter" idx="13"/>
          </p:nvPr>
        </p:nvSpPr>
        <p:spPr>
          <a:xfrm>
            <a:off x="6730914" y="5211447"/>
            <a:ext cx="3236480" cy="365125"/>
          </a:xfrm>
        </p:spPr>
        <p:txBody>
          <a:bodyPr/>
          <a:lstStyle/>
          <a:p>
            <a:pPr lvl="0"/>
            <a:r>
              <a:rPr lang="en-IN" dirty="0"/>
              <a:t>Title, Company</a:t>
            </a:r>
            <a:endParaRPr lang="en-US" dirty="0"/>
          </a:p>
        </p:txBody>
      </p:sp>
      <p:sp>
        <p:nvSpPr>
          <p:cNvPr id="51" name="Slide Number Placeholder 50">
            <a:extLst>
              <a:ext uri="{FF2B5EF4-FFF2-40B4-BE49-F238E27FC236}">
                <a16:creationId xmlns:a16="http://schemas.microsoft.com/office/drawing/2014/main" id="{014AA815-16CA-141D-3EE3-ADF53E29F590}"/>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a:t>
            </a:fld>
            <a:endParaRPr lang="en-US" dirty="0"/>
          </a:p>
        </p:txBody>
      </p:sp>
      <p:sp>
        <p:nvSpPr>
          <p:cNvPr id="50" name="Footer Placeholder 49">
            <a:extLst>
              <a:ext uri="{FF2B5EF4-FFF2-40B4-BE49-F238E27FC236}">
                <a16:creationId xmlns:a16="http://schemas.microsoft.com/office/drawing/2014/main" id="{E2B259D3-64A5-6CBF-4B4A-5033BFCD6869}"/>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108664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3F8F-3DA2-CDE8-FA1B-FD0E34CDEC3F}"/>
              </a:ext>
            </a:extLst>
          </p:cNvPr>
          <p:cNvSpPr>
            <a:spLocks noGrp="1"/>
          </p:cNvSpPr>
          <p:nvPr>
            <p:ph type="title"/>
          </p:nvPr>
        </p:nvSpPr>
        <p:spPr>
          <a:xfrm>
            <a:off x="768875" y="182403"/>
            <a:ext cx="6790149" cy="822960"/>
          </a:xfrm>
        </p:spPr>
        <p:txBody>
          <a:bodyPr/>
          <a:lstStyle/>
          <a:p>
            <a:r>
              <a:rPr lang="en-US" dirty="0"/>
              <a:t>Title on a dark with 1/3 photo</a:t>
            </a:r>
          </a:p>
        </p:txBody>
      </p:sp>
      <p:sp>
        <p:nvSpPr>
          <p:cNvPr id="3" name="Content Placeholder 2">
            <a:extLst>
              <a:ext uri="{FF2B5EF4-FFF2-40B4-BE49-F238E27FC236}">
                <a16:creationId xmlns:a16="http://schemas.microsoft.com/office/drawing/2014/main" id="{16DBFE51-0B09-13CB-EAF5-881B60634BC9}"/>
              </a:ext>
            </a:extLst>
          </p:cNvPr>
          <p:cNvSpPr>
            <a:spLocks noGrp="1"/>
          </p:cNvSpPr>
          <p:nvPr>
            <p:ph sz="quarter" idx="14"/>
          </p:nvPr>
        </p:nvSpPr>
        <p:spPr>
          <a:xfrm>
            <a:off x="766762" y="1600199"/>
            <a:ext cx="6792262" cy="4507992"/>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pic>
        <p:nvPicPr>
          <p:cNvPr id="22" name="Picture Placeholder 21" descr="an image of man wearing a jacket biking in front of a glass building. it has text on it that says “Placeholder image”">
            <a:extLst>
              <a:ext uri="{FF2B5EF4-FFF2-40B4-BE49-F238E27FC236}">
                <a16:creationId xmlns:a16="http://schemas.microsoft.com/office/drawing/2014/main" id="{CA4322EA-828D-C879-9BF7-5793F7C64D04}"/>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l="119" r="119"/>
          <a:stretch/>
        </p:blipFill>
        <p:spPr>
          <a:xfrm>
            <a:off x="8132064" y="0"/>
            <a:ext cx="4059936" cy="6858000"/>
          </a:xfrm>
        </p:spPr>
      </p:pic>
      <p:sp>
        <p:nvSpPr>
          <p:cNvPr id="4" name="Rectangle 3">
            <a:extLst>
              <a:ext uri="{FF2B5EF4-FFF2-40B4-BE49-F238E27FC236}">
                <a16:creationId xmlns:a16="http://schemas.microsoft.com/office/drawing/2014/main" id="{47B6A2DC-8255-7E2E-50C0-8379A1FD04A5}"/>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18" name="Slide Number Placeholder 17">
            <a:extLst>
              <a:ext uri="{FF2B5EF4-FFF2-40B4-BE49-F238E27FC236}">
                <a16:creationId xmlns:a16="http://schemas.microsoft.com/office/drawing/2014/main" id="{C6DB47BD-5A13-6EB3-940F-9F160AEB3A4A}"/>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20</a:t>
            </a:fld>
            <a:endParaRPr lang="en-US" dirty="0"/>
          </a:p>
        </p:txBody>
      </p:sp>
      <p:sp>
        <p:nvSpPr>
          <p:cNvPr id="17" name="Footer Placeholder 16">
            <a:extLst>
              <a:ext uri="{FF2B5EF4-FFF2-40B4-BE49-F238E27FC236}">
                <a16:creationId xmlns:a16="http://schemas.microsoft.com/office/drawing/2014/main" id="{8499ABE6-39E2-922E-27B4-18D4322FEC28}"/>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494852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A101552-C43F-FBB3-9273-CC477FA9117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D1410AC-9B48-1C4B-F68A-3A88BD42AE0E}"/>
              </a:ext>
            </a:extLst>
          </p:cNvPr>
          <p:cNvSpPr>
            <a:spLocks noGrp="1"/>
          </p:cNvSpPr>
          <p:nvPr>
            <p:ph type="title"/>
          </p:nvPr>
        </p:nvSpPr>
        <p:spPr>
          <a:xfrm>
            <a:off x="768875" y="182403"/>
            <a:ext cx="4754880" cy="822960"/>
          </a:xfrm>
        </p:spPr>
        <p:txBody>
          <a:bodyPr/>
          <a:lstStyle/>
          <a:p>
            <a:r>
              <a:rPr lang="en-US" dirty="0"/>
              <a:t>Title, content and illustration</a:t>
            </a:r>
          </a:p>
        </p:txBody>
      </p:sp>
      <p:sp>
        <p:nvSpPr>
          <p:cNvPr id="12" name="Text Placeholder 11">
            <a:extLst>
              <a:ext uri="{FF2B5EF4-FFF2-40B4-BE49-F238E27FC236}">
                <a16:creationId xmlns:a16="http://schemas.microsoft.com/office/drawing/2014/main" id="{5725FB94-EB5C-D283-D839-E1E31773DB4C}"/>
              </a:ext>
            </a:extLst>
          </p:cNvPr>
          <p:cNvSpPr>
            <a:spLocks noGrp="1"/>
          </p:cNvSpPr>
          <p:nvPr>
            <p:ph type="body" sz="quarter" idx="43"/>
          </p:nvPr>
        </p:nvSpPr>
        <p:spPr>
          <a:xfrm>
            <a:off x="766763" y="1009904"/>
            <a:ext cx="4754880" cy="330540"/>
          </a:xfrm>
        </p:spPr>
        <p:txBody>
          <a:bodyPr/>
          <a:lstStyle/>
          <a:p>
            <a:pPr lvl="0"/>
            <a:r>
              <a:rPr lang="en-US" dirty="0"/>
              <a:t>On a dark slide</a:t>
            </a:r>
          </a:p>
        </p:txBody>
      </p:sp>
      <p:sp>
        <p:nvSpPr>
          <p:cNvPr id="11" name="Text Placeholder 10">
            <a:extLst>
              <a:ext uri="{FF2B5EF4-FFF2-40B4-BE49-F238E27FC236}">
                <a16:creationId xmlns:a16="http://schemas.microsoft.com/office/drawing/2014/main" id="{366D59EA-2F13-5DF7-E01D-0B29451BFC56}"/>
              </a:ext>
            </a:extLst>
          </p:cNvPr>
          <p:cNvSpPr>
            <a:spLocks noGrp="1"/>
          </p:cNvSpPr>
          <p:nvPr>
            <p:ph type="body" sz="quarter" idx="32"/>
          </p:nvPr>
        </p:nvSpPr>
        <p:spPr>
          <a:xfrm>
            <a:off x="762191" y="1965976"/>
            <a:ext cx="4764024" cy="274320"/>
          </a:xfrm>
        </p:spPr>
        <p:txBody>
          <a:bodyPr/>
          <a:lstStyle/>
          <a:p>
            <a:r>
              <a:rPr lang="en-IN" dirty="0">
                <a:solidFill>
                  <a:srgbClr val="FFFFFF"/>
                </a:solidFill>
              </a:rPr>
              <a:t>Subhead goes here.</a:t>
            </a:r>
            <a:endParaRPr lang="en-US" dirty="0"/>
          </a:p>
        </p:txBody>
      </p:sp>
      <p:sp>
        <p:nvSpPr>
          <p:cNvPr id="10" name="Text Placeholder 9">
            <a:extLst>
              <a:ext uri="{FF2B5EF4-FFF2-40B4-BE49-F238E27FC236}">
                <a16:creationId xmlns:a16="http://schemas.microsoft.com/office/drawing/2014/main" id="{F38A385D-D6CC-37A1-A060-D8445D1CA138}"/>
              </a:ext>
            </a:extLst>
          </p:cNvPr>
          <p:cNvSpPr>
            <a:spLocks noGrp="1"/>
          </p:cNvSpPr>
          <p:nvPr>
            <p:ph type="body" sz="quarter" idx="44"/>
          </p:nvPr>
        </p:nvSpPr>
        <p:spPr>
          <a:xfrm>
            <a:off x="760698" y="2309418"/>
            <a:ext cx="4764024" cy="457200"/>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sp>
        <p:nvSpPr>
          <p:cNvPr id="16" name="Text Placeholder 15">
            <a:extLst>
              <a:ext uri="{FF2B5EF4-FFF2-40B4-BE49-F238E27FC236}">
                <a16:creationId xmlns:a16="http://schemas.microsoft.com/office/drawing/2014/main" id="{D700971B-64CA-E07A-A7FB-68204BB7CA24}"/>
              </a:ext>
            </a:extLst>
          </p:cNvPr>
          <p:cNvSpPr>
            <a:spLocks noGrp="1"/>
          </p:cNvSpPr>
          <p:nvPr>
            <p:ph type="body" sz="quarter" idx="38"/>
          </p:nvPr>
        </p:nvSpPr>
        <p:spPr>
          <a:xfrm>
            <a:off x="762191" y="3222718"/>
            <a:ext cx="4762532" cy="274320"/>
          </a:xfrm>
        </p:spPr>
        <p:txBody>
          <a:bodyPr/>
          <a:lstStyle/>
          <a:p>
            <a:r>
              <a:rPr lang="en-IN" dirty="0">
                <a:solidFill>
                  <a:srgbClr val="FFFFFF"/>
                </a:solidFill>
              </a:rPr>
              <a:t>Subhead goes here.</a:t>
            </a:r>
            <a:endParaRPr lang="en-US" dirty="0"/>
          </a:p>
        </p:txBody>
      </p:sp>
      <p:sp>
        <p:nvSpPr>
          <p:cNvPr id="13" name="Text Placeholder 12">
            <a:extLst>
              <a:ext uri="{FF2B5EF4-FFF2-40B4-BE49-F238E27FC236}">
                <a16:creationId xmlns:a16="http://schemas.microsoft.com/office/drawing/2014/main" id="{4A863FA4-45FC-7EBA-CE28-F30885A6C12B}"/>
              </a:ext>
            </a:extLst>
          </p:cNvPr>
          <p:cNvSpPr>
            <a:spLocks noGrp="1"/>
          </p:cNvSpPr>
          <p:nvPr>
            <p:ph type="body" sz="quarter" idx="45"/>
          </p:nvPr>
        </p:nvSpPr>
        <p:spPr>
          <a:xfrm>
            <a:off x="760698" y="3567051"/>
            <a:ext cx="4764024" cy="457200"/>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sp>
        <p:nvSpPr>
          <p:cNvPr id="17" name="Text Placeholder 16">
            <a:extLst>
              <a:ext uri="{FF2B5EF4-FFF2-40B4-BE49-F238E27FC236}">
                <a16:creationId xmlns:a16="http://schemas.microsoft.com/office/drawing/2014/main" id="{BC0819E0-4EC7-2712-629E-97DDDB490ED9}"/>
              </a:ext>
            </a:extLst>
          </p:cNvPr>
          <p:cNvSpPr>
            <a:spLocks noGrp="1"/>
          </p:cNvSpPr>
          <p:nvPr>
            <p:ph type="body" sz="quarter" idx="39"/>
          </p:nvPr>
        </p:nvSpPr>
        <p:spPr>
          <a:xfrm>
            <a:off x="762191" y="4594303"/>
            <a:ext cx="4762532" cy="274320"/>
          </a:xfrm>
        </p:spPr>
        <p:txBody>
          <a:bodyPr/>
          <a:lstStyle/>
          <a:p>
            <a:r>
              <a:rPr lang="en-IN" dirty="0">
                <a:solidFill>
                  <a:srgbClr val="FFFFFF"/>
                </a:solidFill>
              </a:rPr>
              <a:t>Subhead goes here.</a:t>
            </a:r>
            <a:endParaRPr lang="en-US" dirty="0"/>
          </a:p>
        </p:txBody>
      </p:sp>
      <p:sp>
        <p:nvSpPr>
          <p:cNvPr id="15" name="Text Placeholder 14">
            <a:extLst>
              <a:ext uri="{FF2B5EF4-FFF2-40B4-BE49-F238E27FC236}">
                <a16:creationId xmlns:a16="http://schemas.microsoft.com/office/drawing/2014/main" id="{72256A8E-8332-938C-8255-9DC290CF5789}"/>
              </a:ext>
            </a:extLst>
          </p:cNvPr>
          <p:cNvSpPr>
            <a:spLocks noGrp="1"/>
          </p:cNvSpPr>
          <p:nvPr>
            <p:ph type="body" sz="quarter" idx="46"/>
          </p:nvPr>
        </p:nvSpPr>
        <p:spPr>
          <a:xfrm>
            <a:off x="760698" y="4937745"/>
            <a:ext cx="4764024" cy="457200"/>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pic>
        <p:nvPicPr>
          <p:cNvPr id="21" name="Picture Placeholder 20" descr="An image of a man holding a phone, walking in the office. The image has text on it that says “placeholder image”">
            <a:extLst>
              <a:ext uri="{FF2B5EF4-FFF2-40B4-BE49-F238E27FC236}">
                <a16:creationId xmlns:a16="http://schemas.microsoft.com/office/drawing/2014/main" id="{E8D86F94-13AB-AC4C-4688-DA8C40F49F38}"/>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t="17" b="17"/>
          <a:stretch/>
        </p:blipFill>
        <p:spPr>
          <a:xfrm>
            <a:off x="6096000" y="0"/>
            <a:ext cx="6096000" cy="6858000"/>
          </a:xfrm>
        </p:spPr>
      </p:pic>
      <p:sp>
        <p:nvSpPr>
          <p:cNvPr id="2" name="Rectangle 1">
            <a:extLst>
              <a:ext uri="{FF2B5EF4-FFF2-40B4-BE49-F238E27FC236}">
                <a16:creationId xmlns:a16="http://schemas.microsoft.com/office/drawing/2014/main" id="{FA34D282-3A4A-0BC0-2032-2C111053623D}"/>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25" name="Slide Number Placeholder 24">
            <a:extLst>
              <a:ext uri="{FF2B5EF4-FFF2-40B4-BE49-F238E27FC236}">
                <a16:creationId xmlns:a16="http://schemas.microsoft.com/office/drawing/2014/main" id="{C941AA1F-A4AB-5346-293F-A689F90AAFC3}"/>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21</a:t>
            </a:fld>
            <a:endParaRPr lang="en-US" dirty="0"/>
          </a:p>
        </p:txBody>
      </p:sp>
      <p:sp>
        <p:nvSpPr>
          <p:cNvPr id="24" name="Footer Placeholder 23">
            <a:extLst>
              <a:ext uri="{FF2B5EF4-FFF2-40B4-BE49-F238E27FC236}">
                <a16:creationId xmlns:a16="http://schemas.microsoft.com/office/drawing/2014/main" id="{8F239B99-5A18-41BF-8810-D4F7D0D272D2}"/>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480941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61A0-96D7-481A-2260-7FEF2EC5F0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75E34A-98F5-EB76-8DF0-D5B10E96CDFC}"/>
              </a:ext>
            </a:extLst>
          </p:cNvPr>
          <p:cNvSpPr>
            <a:spLocks noGrp="1"/>
          </p:cNvSpPr>
          <p:nvPr>
            <p:ph type="title"/>
          </p:nvPr>
        </p:nvSpPr>
        <p:spPr>
          <a:xfrm>
            <a:off x="768875" y="3017520"/>
            <a:ext cx="4595613" cy="822960"/>
          </a:xfrm>
        </p:spPr>
        <p:txBody>
          <a:bodyPr/>
          <a:lstStyle/>
          <a:p>
            <a:r>
              <a:rPr lang="en-US" dirty="0"/>
              <a:t>Bold statement on light</a:t>
            </a:r>
            <a:br>
              <a:rPr lang="en-US" dirty="0"/>
            </a:br>
            <a:r>
              <a:rPr lang="en-US" dirty="0"/>
              <a:t>with a photo on the right</a:t>
            </a:r>
          </a:p>
        </p:txBody>
      </p:sp>
      <p:pic>
        <p:nvPicPr>
          <p:cNvPr id="18" name="Picture Placeholder 17" descr="An image of two women holding an tablet. The image has text on it that says “Placeholder image”">
            <a:extLst>
              <a:ext uri="{FF2B5EF4-FFF2-40B4-BE49-F238E27FC236}">
                <a16:creationId xmlns:a16="http://schemas.microsoft.com/office/drawing/2014/main" id="{133534BB-B583-2C2A-67F0-5FAEDCC9CE2B}"/>
              </a:ext>
            </a:extLst>
          </p:cNvPr>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t="17" b="17"/>
          <a:stretch/>
        </p:blipFill>
        <p:spPr>
          <a:xfrm>
            <a:off x="6096000" y="0"/>
            <a:ext cx="6096000" cy="6858000"/>
          </a:xfrm>
        </p:spPr>
      </p:pic>
      <p:sp>
        <p:nvSpPr>
          <p:cNvPr id="2" name="Rectangle 1">
            <a:extLst>
              <a:ext uri="{FF2B5EF4-FFF2-40B4-BE49-F238E27FC236}">
                <a16:creationId xmlns:a16="http://schemas.microsoft.com/office/drawing/2014/main" id="{D0B6D689-8CE9-77FE-991A-A43EA8F5ACC7}"/>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7" name="Footer Placeholder 6">
            <a:extLst>
              <a:ext uri="{FF2B5EF4-FFF2-40B4-BE49-F238E27FC236}">
                <a16:creationId xmlns:a16="http://schemas.microsoft.com/office/drawing/2014/main" id="{467A0DB8-B41C-A89D-1186-F713CBDF525E}"/>
              </a:ext>
            </a:extLst>
          </p:cNvPr>
          <p:cNvSpPr>
            <a:spLocks noGrp="1"/>
          </p:cNvSpPr>
          <p:nvPr>
            <p:ph type="ftr" sz="quarter" idx="13"/>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1B9442-DD16-8917-BF47-C992C11576BD}"/>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22</a:t>
            </a:fld>
            <a:endParaRPr lang="en-US" dirty="0"/>
          </a:p>
        </p:txBody>
      </p:sp>
    </p:spTree>
    <p:extLst>
      <p:ext uri="{BB962C8B-B14F-4D97-AF65-F5344CB8AC3E}">
        <p14:creationId xmlns:p14="http://schemas.microsoft.com/office/powerpoint/2010/main" val="316658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12BB9D-8965-41FB-AE50-BBD04639923F}"/>
              </a:ext>
            </a:extLst>
          </p:cNvPr>
          <p:cNvSpPr>
            <a:spLocks noGrp="1"/>
          </p:cNvSpPr>
          <p:nvPr>
            <p:ph type="title"/>
          </p:nvPr>
        </p:nvSpPr>
        <p:spPr>
          <a:xfrm>
            <a:off x="768875" y="182403"/>
            <a:ext cx="10671048" cy="822960"/>
          </a:xfrm>
        </p:spPr>
        <p:txBody>
          <a:bodyPr/>
          <a:lstStyle/>
          <a:p>
            <a:r>
              <a:rPr lang="en-US"/>
              <a:t>Title on dark three icons slides</a:t>
            </a:r>
            <a:endParaRPr lang="en-US" dirty="0"/>
          </a:p>
        </p:txBody>
      </p:sp>
      <p:pic>
        <p:nvPicPr>
          <p:cNvPr id="32" name="Picture Placeholder 31" descr="A place holder icon with FPO text on it. ">
            <a:extLst>
              <a:ext uri="{FF2B5EF4-FFF2-40B4-BE49-F238E27FC236}">
                <a16:creationId xmlns:a16="http://schemas.microsoft.com/office/drawing/2014/main" id="{D0F7B51C-83EA-A062-4FE8-519595ED9579}"/>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21" r="1421"/>
          <a:stretch/>
        </p:blipFill>
        <p:spPr>
          <a:xfrm>
            <a:off x="897834" y="1903921"/>
            <a:ext cx="1893870" cy="1698098"/>
          </a:xfrm>
        </p:spPr>
      </p:pic>
      <p:sp>
        <p:nvSpPr>
          <p:cNvPr id="7" name="Text Placeholder 6">
            <a:extLst>
              <a:ext uri="{FF2B5EF4-FFF2-40B4-BE49-F238E27FC236}">
                <a16:creationId xmlns:a16="http://schemas.microsoft.com/office/drawing/2014/main" id="{193656CC-4661-4857-B733-058DBF6F8CD9}"/>
              </a:ext>
            </a:extLst>
          </p:cNvPr>
          <p:cNvSpPr>
            <a:spLocks noGrp="1"/>
          </p:cNvSpPr>
          <p:nvPr>
            <p:ph type="body" sz="quarter" idx="25"/>
          </p:nvPr>
        </p:nvSpPr>
        <p:spPr>
          <a:xfrm>
            <a:off x="911114" y="3983730"/>
            <a:ext cx="2276930" cy="323885"/>
          </a:xfrm>
        </p:spPr>
        <p:txBody>
          <a:bodyPr/>
          <a:lstStyle/>
          <a:p>
            <a:r>
              <a:rPr lang="en-IN">
                <a:solidFill>
                  <a:srgbClr val="FFFFFF"/>
                </a:solidFill>
              </a:rPr>
              <a:t>Subhead goes here</a:t>
            </a:r>
            <a:endParaRPr lang="en-IN" dirty="0"/>
          </a:p>
        </p:txBody>
      </p:sp>
      <p:sp>
        <p:nvSpPr>
          <p:cNvPr id="6" name="Text Placeholder 5">
            <a:extLst>
              <a:ext uri="{FF2B5EF4-FFF2-40B4-BE49-F238E27FC236}">
                <a16:creationId xmlns:a16="http://schemas.microsoft.com/office/drawing/2014/main" id="{C2FDAE53-5B47-40C2-BA5E-0B0E951F9C3D}"/>
              </a:ext>
            </a:extLst>
          </p:cNvPr>
          <p:cNvSpPr>
            <a:spLocks noGrp="1"/>
          </p:cNvSpPr>
          <p:nvPr>
            <p:ph type="body" sz="quarter" idx="24"/>
          </p:nvPr>
        </p:nvSpPr>
        <p:spPr>
          <a:xfrm>
            <a:off x="911114" y="4377376"/>
            <a:ext cx="2276930"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4" name="Picture Placeholder 33" descr="A place holder icon with FPO text on it. ">
            <a:extLst>
              <a:ext uri="{FF2B5EF4-FFF2-40B4-BE49-F238E27FC236}">
                <a16:creationId xmlns:a16="http://schemas.microsoft.com/office/drawing/2014/main" id="{1DF6EE0F-405C-EA3C-C94E-0ECEEA3701D1}"/>
              </a:ext>
            </a:extLst>
          </p:cNvPr>
          <p:cNvPicPr>
            <a:picLocks noGrp="1" noChangeAspect="1"/>
          </p:cNvPicPr>
          <p:nvPr>
            <p:ph type="pic" sz="quarter" idx="3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742" r="2742"/>
          <a:stretch/>
        </p:blipFill>
        <p:spPr>
          <a:xfrm>
            <a:off x="4757260" y="1903856"/>
            <a:ext cx="1893870" cy="1698098"/>
          </a:xfrm>
        </p:spPr>
      </p:pic>
      <p:sp>
        <p:nvSpPr>
          <p:cNvPr id="10" name="Text Placeholder 9">
            <a:extLst>
              <a:ext uri="{FF2B5EF4-FFF2-40B4-BE49-F238E27FC236}">
                <a16:creationId xmlns:a16="http://schemas.microsoft.com/office/drawing/2014/main" id="{F2F2F6B4-5429-49B1-8C25-DF2D916DF85A}"/>
              </a:ext>
            </a:extLst>
          </p:cNvPr>
          <p:cNvSpPr>
            <a:spLocks noGrp="1"/>
          </p:cNvSpPr>
          <p:nvPr>
            <p:ph type="body" sz="quarter" idx="37"/>
          </p:nvPr>
        </p:nvSpPr>
        <p:spPr>
          <a:xfrm>
            <a:off x="4797315" y="3983730"/>
            <a:ext cx="2276930" cy="323885"/>
          </a:xfrm>
        </p:spPr>
        <p:txBody>
          <a:bodyPr/>
          <a:lstStyle/>
          <a:p>
            <a:r>
              <a:rPr lang="en-IN">
                <a:solidFill>
                  <a:srgbClr val="FFFFFF"/>
                </a:solidFill>
              </a:rPr>
              <a:t>Subhead goes here</a:t>
            </a:r>
            <a:endParaRPr lang="en-IN" dirty="0"/>
          </a:p>
        </p:txBody>
      </p:sp>
      <p:sp>
        <p:nvSpPr>
          <p:cNvPr id="11" name="Text Placeholder 10">
            <a:extLst>
              <a:ext uri="{FF2B5EF4-FFF2-40B4-BE49-F238E27FC236}">
                <a16:creationId xmlns:a16="http://schemas.microsoft.com/office/drawing/2014/main" id="{9EA2ABE7-9DD8-4D26-9505-585EE2B3563C}"/>
              </a:ext>
            </a:extLst>
          </p:cNvPr>
          <p:cNvSpPr>
            <a:spLocks noGrp="1"/>
          </p:cNvSpPr>
          <p:nvPr>
            <p:ph type="body" sz="quarter" idx="38"/>
          </p:nvPr>
        </p:nvSpPr>
        <p:spPr>
          <a:xfrm>
            <a:off x="4797315" y="4377376"/>
            <a:ext cx="2276930"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6" name="Picture Placeholder 35" descr="A place holder icon with FPO text on it. ">
            <a:extLst>
              <a:ext uri="{FF2B5EF4-FFF2-40B4-BE49-F238E27FC236}">
                <a16:creationId xmlns:a16="http://schemas.microsoft.com/office/drawing/2014/main" id="{73AE55DA-EFA5-94E9-4E11-2AE820C374A6}"/>
              </a:ext>
            </a:extLst>
          </p:cNvPr>
          <p:cNvPicPr>
            <a:picLocks noGrp="1" noChangeAspect="1"/>
          </p:cNvPicPr>
          <p:nvPr>
            <p:ph type="pic" sz="quarter" idx="39"/>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67" r="1667"/>
          <a:stretch/>
        </p:blipFill>
        <p:spPr>
          <a:xfrm>
            <a:off x="8616787" y="1928800"/>
            <a:ext cx="1893870" cy="1698098"/>
          </a:xfrm>
        </p:spPr>
      </p:pic>
      <p:sp>
        <p:nvSpPr>
          <p:cNvPr id="16" name="Text Placeholder 15">
            <a:extLst>
              <a:ext uri="{FF2B5EF4-FFF2-40B4-BE49-F238E27FC236}">
                <a16:creationId xmlns:a16="http://schemas.microsoft.com/office/drawing/2014/main" id="{80758B83-F983-49C5-9FFD-A38C759C9225}"/>
              </a:ext>
            </a:extLst>
          </p:cNvPr>
          <p:cNvSpPr>
            <a:spLocks noGrp="1"/>
          </p:cNvSpPr>
          <p:nvPr>
            <p:ph type="body" sz="quarter" idx="40"/>
          </p:nvPr>
        </p:nvSpPr>
        <p:spPr>
          <a:xfrm>
            <a:off x="8648346" y="3983730"/>
            <a:ext cx="2276930" cy="323885"/>
          </a:xfrm>
        </p:spPr>
        <p:txBody>
          <a:bodyPr/>
          <a:lstStyle/>
          <a:p>
            <a:r>
              <a:rPr lang="en-IN">
                <a:solidFill>
                  <a:srgbClr val="FFFFFF"/>
                </a:solidFill>
              </a:rPr>
              <a:t>Subhead goes here</a:t>
            </a:r>
            <a:endParaRPr lang="en-IN" dirty="0"/>
          </a:p>
        </p:txBody>
      </p:sp>
      <p:sp>
        <p:nvSpPr>
          <p:cNvPr id="17" name="Text Placeholder 16">
            <a:extLst>
              <a:ext uri="{FF2B5EF4-FFF2-40B4-BE49-F238E27FC236}">
                <a16:creationId xmlns:a16="http://schemas.microsoft.com/office/drawing/2014/main" id="{9FFCCA7E-2344-43E2-AEDB-B8FBAF1A4B82}"/>
              </a:ext>
            </a:extLst>
          </p:cNvPr>
          <p:cNvSpPr>
            <a:spLocks noGrp="1"/>
          </p:cNvSpPr>
          <p:nvPr>
            <p:ph type="body" sz="quarter" idx="41"/>
          </p:nvPr>
        </p:nvSpPr>
        <p:spPr>
          <a:xfrm>
            <a:off x="8648346" y="4377376"/>
            <a:ext cx="2276930"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sp>
        <p:nvSpPr>
          <p:cNvPr id="267" name="Slide Number Placeholder 266">
            <a:extLst>
              <a:ext uri="{FF2B5EF4-FFF2-40B4-BE49-F238E27FC236}">
                <a16:creationId xmlns:a16="http://schemas.microsoft.com/office/drawing/2014/main" id="{0CFC5354-5A70-5D9D-6BAD-357AB7EDE87E}"/>
              </a:ext>
            </a:extLst>
          </p:cNvPr>
          <p:cNvSpPr>
            <a:spLocks noGrp="1"/>
          </p:cNvSpPr>
          <p:nvPr>
            <p:ph type="sldNum" sz="quarter" idx="44"/>
          </p:nvPr>
        </p:nvSpPr>
        <p:spPr>
          <a:xfrm>
            <a:off x="762000" y="6423660"/>
            <a:ext cx="365760" cy="365760"/>
          </a:xfrm>
        </p:spPr>
        <p:txBody>
          <a:bodyPr/>
          <a:lstStyle/>
          <a:p>
            <a:fld id="{345D60D9-5372-5F40-9443-0F9AE5BDC3C8}" type="slidenum">
              <a:rPr lang="en-US" smtClean="0"/>
              <a:pPr/>
              <a:t>23</a:t>
            </a:fld>
            <a:endParaRPr lang="en-US" dirty="0"/>
          </a:p>
        </p:txBody>
      </p:sp>
      <p:sp>
        <p:nvSpPr>
          <p:cNvPr id="266" name="Footer Placeholder 265">
            <a:extLst>
              <a:ext uri="{FF2B5EF4-FFF2-40B4-BE49-F238E27FC236}">
                <a16:creationId xmlns:a16="http://schemas.microsoft.com/office/drawing/2014/main" id="{A78B7785-73E4-864D-A706-AC574ADF253C}"/>
              </a:ext>
            </a:extLst>
          </p:cNvPr>
          <p:cNvSpPr>
            <a:spLocks noGrp="1"/>
          </p:cNvSpPr>
          <p:nvPr>
            <p:ph type="ftr" sz="quarter" idx="43"/>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562193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12BB9D-8965-41FB-AE50-BBD04639923F}"/>
              </a:ext>
            </a:extLst>
          </p:cNvPr>
          <p:cNvSpPr>
            <a:spLocks noGrp="1"/>
          </p:cNvSpPr>
          <p:nvPr>
            <p:ph type="title"/>
          </p:nvPr>
        </p:nvSpPr>
        <p:spPr>
          <a:xfrm>
            <a:off x="768875" y="182403"/>
            <a:ext cx="10671048" cy="822960"/>
          </a:xfrm>
        </p:spPr>
        <p:txBody>
          <a:bodyPr/>
          <a:lstStyle/>
          <a:p>
            <a:r>
              <a:rPr lang="en-US" dirty="0"/>
              <a:t>Title on dark four icons slides</a:t>
            </a:r>
          </a:p>
        </p:txBody>
      </p:sp>
      <p:pic>
        <p:nvPicPr>
          <p:cNvPr id="3" name="Picture Placeholder 2" descr="A place holder icon with FPO text on it. ">
            <a:extLst>
              <a:ext uri="{FF2B5EF4-FFF2-40B4-BE49-F238E27FC236}">
                <a16:creationId xmlns:a16="http://schemas.microsoft.com/office/drawing/2014/main" id="{0959C273-5641-B6B1-32FE-C3325F0E81C2}"/>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709" r="3709"/>
          <a:stretch/>
        </p:blipFill>
        <p:spPr>
          <a:xfrm>
            <a:off x="761999" y="1895271"/>
            <a:ext cx="1621625" cy="1525144"/>
          </a:xfrm>
        </p:spPr>
      </p:pic>
      <p:sp>
        <p:nvSpPr>
          <p:cNvPr id="6" name="Text Placeholder 5">
            <a:extLst>
              <a:ext uri="{FF2B5EF4-FFF2-40B4-BE49-F238E27FC236}">
                <a16:creationId xmlns:a16="http://schemas.microsoft.com/office/drawing/2014/main" id="{C2FDAE53-5B47-40C2-BA5E-0B0E951F9C3D}"/>
              </a:ext>
            </a:extLst>
          </p:cNvPr>
          <p:cNvSpPr>
            <a:spLocks noGrp="1"/>
          </p:cNvSpPr>
          <p:nvPr>
            <p:ph type="body" sz="quarter" idx="25"/>
          </p:nvPr>
        </p:nvSpPr>
        <p:spPr>
          <a:xfrm>
            <a:off x="761999" y="3983730"/>
            <a:ext cx="2146985" cy="323885"/>
          </a:xfrm>
        </p:spPr>
        <p:txBody>
          <a:bodyPr/>
          <a:lstStyle/>
          <a:p>
            <a:r>
              <a:rPr lang="en-US" dirty="0">
                <a:solidFill>
                  <a:srgbClr val="FFFFFF"/>
                </a:solidFill>
              </a:rPr>
              <a:t>Subhead goes here</a:t>
            </a:r>
          </a:p>
        </p:txBody>
      </p:sp>
      <p:sp>
        <p:nvSpPr>
          <p:cNvPr id="7" name="Text Placeholder 6">
            <a:extLst>
              <a:ext uri="{FF2B5EF4-FFF2-40B4-BE49-F238E27FC236}">
                <a16:creationId xmlns:a16="http://schemas.microsoft.com/office/drawing/2014/main" id="{193656CC-4661-4857-B733-058DBF6F8CD9}"/>
              </a:ext>
            </a:extLst>
          </p:cNvPr>
          <p:cNvSpPr>
            <a:spLocks noGrp="1"/>
          </p:cNvSpPr>
          <p:nvPr>
            <p:ph type="body" sz="quarter" idx="24"/>
          </p:nvPr>
        </p:nvSpPr>
        <p:spPr>
          <a:xfrm>
            <a:off x="761999" y="4377376"/>
            <a:ext cx="2146985"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pic>
        <p:nvPicPr>
          <p:cNvPr id="21" name="Picture Placeholder 20" descr="A place holder icon with FPO text on it. ">
            <a:extLst>
              <a:ext uri="{FF2B5EF4-FFF2-40B4-BE49-F238E27FC236}">
                <a16:creationId xmlns:a16="http://schemas.microsoft.com/office/drawing/2014/main" id="{AEFC75D1-85C7-7C3D-B413-1ABC8A9BB466}"/>
              </a:ext>
            </a:extLst>
          </p:cNvPr>
          <p:cNvPicPr>
            <a:picLocks noGrp="1" noChangeAspect="1"/>
          </p:cNvPicPr>
          <p:nvPr>
            <p:ph type="pic" sz="quarter" idx="4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968" r="4968"/>
          <a:stretch/>
        </p:blipFill>
        <p:spPr>
          <a:xfrm>
            <a:off x="3558551" y="1903856"/>
            <a:ext cx="1621625" cy="1525144"/>
          </a:xfrm>
        </p:spPr>
      </p:pic>
      <p:sp>
        <p:nvSpPr>
          <p:cNvPr id="10" name="Text Placeholder 9">
            <a:extLst>
              <a:ext uri="{FF2B5EF4-FFF2-40B4-BE49-F238E27FC236}">
                <a16:creationId xmlns:a16="http://schemas.microsoft.com/office/drawing/2014/main" id="{F2F2F6B4-5429-49B1-8C25-DF2D916DF85A}"/>
              </a:ext>
            </a:extLst>
          </p:cNvPr>
          <p:cNvSpPr>
            <a:spLocks noGrp="1"/>
          </p:cNvSpPr>
          <p:nvPr>
            <p:ph type="body" sz="quarter" idx="43"/>
          </p:nvPr>
        </p:nvSpPr>
        <p:spPr>
          <a:xfrm>
            <a:off x="3555999" y="3983730"/>
            <a:ext cx="2146985" cy="323885"/>
          </a:xfrm>
        </p:spPr>
        <p:txBody>
          <a:bodyPr/>
          <a:lstStyle/>
          <a:p>
            <a:r>
              <a:rPr lang="en-IN" dirty="0">
                <a:solidFill>
                  <a:srgbClr val="FFFFFF"/>
                </a:solidFill>
              </a:rPr>
              <a:t>Subhead goes here</a:t>
            </a:r>
          </a:p>
        </p:txBody>
      </p:sp>
      <p:sp>
        <p:nvSpPr>
          <p:cNvPr id="11" name="Text Placeholder 10">
            <a:extLst>
              <a:ext uri="{FF2B5EF4-FFF2-40B4-BE49-F238E27FC236}">
                <a16:creationId xmlns:a16="http://schemas.microsoft.com/office/drawing/2014/main" id="{9EA2ABE7-9DD8-4D26-9505-585EE2B3563C}"/>
              </a:ext>
            </a:extLst>
          </p:cNvPr>
          <p:cNvSpPr>
            <a:spLocks noGrp="1"/>
          </p:cNvSpPr>
          <p:nvPr>
            <p:ph type="body" sz="quarter" idx="44"/>
          </p:nvPr>
        </p:nvSpPr>
        <p:spPr>
          <a:xfrm>
            <a:off x="3555999" y="4377376"/>
            <a:ext cx="2146985"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pic>
        <p:nvPicPr>
          <p:cNvPr id="23" name="Picture Placeholder 22" descr="A place holder icon with FPO text on it. ">
            <a:extLst>
              <a:ext uri="{FF2B5EF4-FFF2-40B4-BE49-F238E27FC236}">
                <a16:creationId xmlns:a16="http://schemas.microsoft.com/office/drawing/2014/main" id="{E1E12233-7BEC-986B-E0E8-FDCCEAFED136}"/>
              </a:ext>
            </a:extLst>
          </p:cNvPr>
          <p:cNvPicPr>
            <a:picLocks noGrp="1" noChangeAspect="1"/>
          </p:cNvPicPr>
          <p:nvPr>
            <p:ph type="pic" sz="quarter" idx="45"/>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895" r="3895"/>
          <a:stretch/>
        </p:blipFill>
        <p:spPr>
          <a:xfrm>
            <a:off x="6397301" y="1909175"/>
            <a:ext cx="1621625" cy="1525144"/>
          </a:xfrm>
        </p:spPr>
      </p:pic>
      <p:sp>
        <p:nvSpPr>
          <p:cNvPr id="16" name="Text Placeholder 15">
            <a:extLst>
              <a:ext uri="{FF2B5EF4-FFF2-40B4-BE49-F238E27FC236}">
                <a16:creationId xmlns:a16="http://schemas.microsoft.com/office/drawing/2014/main" id="{80758B83-F983-49C5-9FFD-A38C759C9225}"/>
              </a:ext>
            </a:extLst>
          </p:cNvPr>
          <p:cNvSpPr>
            <a:spLocks noGrp="1"/>
          </p:cNvSpPr>
          <p:nvPr>
            <p:ph type="body" sz="quarter" idx="46"/>
          </p:nvPr>
        </p:nvSpPr>
        <p:spPr>
          <a:xfrm>
            <a:off x="6400799" y="3983730"/>
            <a:ext cx="2146985" cy="323885"/>
          </a:xfrm>
        </p:spPr>
        <p:txBody>
          <a:bodyPr/>
          <a:lstStyle/>
          <a:p>
            <a:r>
              <a:rPr lang="en-IN" dirty="0">
                <a:solidFill>
                  <a:srgbClr val="FFFFFF"/>
                </a:solidFill>
              </a:rPr>
              <a:t>Subhead goes here</a:t>
            </a:r>
          </a:p>
        </p:txBody>
      </p:sp>
      <p:sp>
        <p:nvSpPr>
          <p:cNvPr id="17" name="Text Placeholder 16">
            <a:extLst>
              <a:ext uri="{FF2B5EF4-FFF2-40B4-BE49-F238E27FC236}">
                <a16:creationId xmlns:a16="http://schemas.microsoft.com/office/drawing/2014/main" id="{9FFCCA7E-2344-43E2-AEDB-B8FBAF1A4B82}"/>
              </a:ext>
            </a:extLst>
          </p:cNvPr>
          <p:cNvSpPr>
            <a:spLocks noGrp="1"/>
          </p:cNvSpPr>
          <p:nvPr>
            <p:ph type="body" sz="quarter" idx="47"/>
          </p:nvPr>
        </p:nvSpPr>
        <p:spPr>
          <a:xfrm>
            <a:off x="6400799" y="4377376"/>
            <a:ext cx="2146985"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pic>
        <p:nvPicPr>
          <p:cNvPr id="25" name="Picture Placeholder 24" descr="A place holder icon with FPO text on it. ">
            <a:extLst>
              <a:ext uri="{FF2B5EF4-FFF2-40B4-BE49-F238E27FC236}">
                <a16:creationId xmlns:a16="http://schemas.microsoft.com/office/drawing/2014/main" id="{93672951-0466-C537-B0A9-CF255BFF4BC2}"/>
              </a:ext>
            </a:extLst>
          </p:cNvPr>
          <p:cNvPicPr>
            <a:picLocks noGrp="1" noChangeAspect="1"/>
          </p:cNvPicPr>
          <p:nvPr>
            <p:ph type="pic" sz="quarter" idx="4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350" r="3350"/>
          <a:stretch/>
        </p:blipFill>
        <p:spPr>
          <a:xfrm>
            <a:off x="9235439" y="1895271"/>
            <a:ext cx="1621625" cy="1525144"/>
          </a:xfrm>
        </p:spPr>
      </p:pic>
      <p:sp>
        <p:nvSpPr>
          <p:cNvPr id="19" name="Text Placeholder 18">
            <a:extLst>
              <a:ext uri="{FF2B5EF4-FFF2-40B4-BE49-F238E27FC236}">
                <a16:creationId xmlns:a16="http://schemas.microsoft.com/office/drawing/2014/main" id="{6211E497-F2B2-E0AE-58F0-ADA302514C6E}"/>
              </a:ext>
            </a:extLst>
          </p:cNvPr>
          <p:cNvSpPr>
            <a:spLocks noGrp="1"/>
          </p:cNvSpPr>
          <p:nvPr>
            <p:ph type="body" sz="quarter" idx="49"/>
          </p:nvPr>
        </p:nvSpPr>
        <p:spPr>
          <a:xfrm>
            <a:off x="9235439" y="3983730"/>
            <a:ext cx="2146985" cy="323885"/>
          </a:xfrm>
        </p:spPr>
        <p:txBody>
          <a:bodyPr/>
          <a:lstStyle/>
          <a:p>
            <a:r>
              <a:rPr lang="en-IN" dirty="0">
                <a:solidFill>
                  <a:srgbClr val="FFFFFF"/>
                </a:solidFill>
              </a:rPr>
              <a:t>Subhead goes here</a:t>
            </a:r>
          </a:p>
        </p:txBody>
      </p:sp>
      <p:sp>
        <p:nvSpPr>
          <p:cNvPr id="20" name="Text Placeholder 19">
            <a:extLst>
              <a:ext uri="{FF2B5EF4-FFF2-40B4-BE49-F238E27FC236}">
                <a16:creationId xmlns:a16="http://schemas.microsoft.com/office/drawing/2014/main" id="{3E4FAC70-7A5B-CE1D-7AF6-07AFAA189F42}"/>
              </a:ext>
            </a:extLst>
          </p:cNvPr>
          <p:cNvSpPr>
            <a:spLocks noGrp="1"/>
          </p:cNvSpPr>
          <p:nvPr>
            <p:ph type="body" sz="quarter" idx="50"/>
          </p:nvPr>
        </p:nvSpPr>
        <p:spPr>
          <a:xfrm>
            <a:off x="9235439" y="4377376"/>
            <a:ext cx="2146985"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sp>
        <p:nvSpPr>
          <p:cNvPr id="160" name="Slide Number Placeholder 159">
            <a:extLst>
              <a:ext uri="{FF2B5EF4-FFF2-40B4-BE49-F238E27FC236}">
                <a16:creationId xmlns:a16="http://schemas.microsoft.com/office/drawing/2014/main" id="{EFCEB251-12C6-A8CB-F028-76C34DEA590D}"/>
              </a:ext>
            </a:extLst>
          </p:cNvPr>
          <p:cNvSpPr>
            <a:spLocks noGrp="1"/>
          </p:cNvSpPr>
          <p:nvPr>
            <p:ph type="sldNum" sz="quarter" idx="53"/>
          </p:nvPr>
        </p:nvSpPr>
        <p:spPr>
          <a:xfrm>
            <a:off x="762000" y="6423660"/>
            <a:ext cx="365760" cy="365760"/>
          </a:xfrm>
        </p:spPr>
        <p:txBody>
          <a:bodyPr/>
          <a:lstStyle/>
          <a:p>
            <a:fld id="{345D60D9-5372-5F40-9443-0F9AE5BDC3C8}" type="slidenum">
              <a:rPr lang="en-US" smtClean="0"/>
              <a:pPr/>
              <a:t>24</a:t>
            </a:fld>
            <a:endParaRPr lang="en-US" dirty="0"/>
          </a:p>
        </p:txBody>
      </p:sp>
      <p:sp>
        <p:nvSpPr>
          <p:cNvPr id="159" name="Footer Placeholder 158">
            <a:extLst>
              <a:ext uri="{FF2B5EF4-FFF2-40B4-BE49-F238E27FC236}">
                <a16:creationId xmlns:a16="http://schemas.microsoft.com/office/drawing/2014/main" id="{28554F77-8DBF-1790-AF9C-CBAE7E8848FB}"/>
              </a:ext>
            </a:extLst>
          </p:cNvPr>
          <p:cNvSpPr>
            <a:spLocks noGrp="1"/>
          </p:cNvSpPr>
          <p:nvPr>
            <p:ph type="ftr" sz="quarter" idx="52"/>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644581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73BED1-6DC9-C8D5-E208-679A9B0B2728}"/>
              </a:ext>
            </a:extLst>
          </p:cNvPr>
          <p:cNvSpPr>
            <a:spLocks noGrp="1"/>
          </p:cNvSpPr>
          <p:nvPr>
            <p:ph type="title"/>
          </p:nvPr>
        </p:nvSpPr>
        <p:spPr>
          <a:xfrm>
            <a:off x="768875" y="182403"/>
            <a:ext cx="10671048" cy="822960"/>
          </a:xfrm>
        </p:spPr>
        <p:txBody>
          <a:bodyPr/>
          <a:lstStyle/>
          <a:p>
            <a:r>
              <a:rPr lang="en-US" dirty="0"/>
              <a:t>Title on dark two images and content slide</a:t>
            </a:r>
          </a:p>
        </p:txBody>
      </p:sp>
      <p:pic>
        <p:nvPicPr>
          <p:cNvPr id="29" name="Picture Placeholder 28" descr="An image of a man and a women holding an table in a data center. The image says “placeholder image” on it">
            <a:extLst>
              <a:ext uri="{FF2B5EF4-FFF2-40B4-BE49-F238E27FC236}">
                <a16:creationId xmlns:a16="http://schemas.microsoft.com/office/drawing/2014/main" id="{BDD1FBF1-0C78-B9CE-A28F-06EBA0335C01}"/>
              </a:ext>
            </a:extLst>
          </p:cNvPr>
          <p:cNvPicPr>
            <a:picLocks noGrp="1" noChangeAspect="1"/>
          </p:cNvPicPr>
          <p:nvPr>
            <p:ph type="pic" sz="quarter" idx="26"/>
          </p:nvPr>
        </p:nvPicPr>
        <p:blipFill>
          <a:blip r:embed="rId2" cstate="email">
            <a:extLst>
              <a:ext uri="{28A0092B-C50C-407E-A947-70E740481C1C}">
                <a14:useLocalDpi xmlns:a14="http://schemas.microsoft.com/office/drawing/2010/main"/>
              </a:ext>
            </a:extLst>
          </a:blip>
          <a:srcRect l="202" r="202"/>
          <a:stretch/>
        </p:blipFill>
        <p:spPr>
          <a:xfrm>
            <a:off x="795712" y="1616572"/>
            <a:ext cx="4924591" cy="2662745"/>
          </a:xfrm>
        </p:spPr>
      </p:pic>
      <p:sp>
        <p:nvSpPr>
          <p:cNvPr id="2" name="Text Placeholder 1">
            <a:extLst>
              <a:ext uri="{FF2B5EF4-FFF2-40B4-BE49-F238E27FC236}">
                <a16:creationId xmlns:a16="http://schemas.microsoft.com/office/drawing/2014/main" id="{035BC124-774D-B234-FF69-614A49F3ED2E}"/>
              </a:ext>
            </a:extLst>
          </p:cNvPr>
          <p:cNvSpPr>
            <a:spLocks noGrp="1"/>
          </p:cNvSpPr>
          <p:nvPr>
            <p:ph type="body" sz="quarter" idx="29"/>
          </p:nvPr>
        </p:nvSpPr>
        <p:spPr>
          <a:xfrm>
            <a:off x="792538" y="4434829"/>
            <a:ext cx="4950147" cy="1291432"/>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a:t>
            </a:r>
          </a:p>
          <a:p>
            <a:endParaRPr lang="en-US" dirty="0"/>
          </a:p>
        </p:txBody>
      </p:sp>
      <p:pic>
        <p:nvPicPr>
          <p:cNvPr id="33" name="Picture Placeholder 32" descr="An image of two women holding an tablet. The image has text on it that says “Placeholder image”&#10;">
            <a:extLst>
              <a:ext uri="{FF2B5EF4-FFF2-40B4-BE49-F238E27FC236}">
                <a16:creationId xmlns:a16="http://schemas.microsoft.com/office/drawing/2014/main" id="{0D96FC04-5248-A1D5-7170-31C50915C143}"/>
              </a:ext>
            </a:extLst>
          </p:cNvPr>
          <p:cNvPicPr>
            <a:picLocks noGrp="1" noChangeAspect="1"/>
          </p:cNvPicPr>
          <p:nvPr>
            <p:ph type="pic" sz="quarter" idx="27"/>
          </p:nvPr>
        </p:nvPicPr>
        <p:blipFill>
          <a:blip r:embed="rId3" cstate="email">
            <a:extLst>
              <a:ext uri="{28A0092B-C50C-407E-A947-70E740481C1C}">
                <a14:useLocalDpi xmlns:a14="http://schemas.microsoft.com/office/drawing/2010/main"/>
              </a:ext>
            </a:extLst>
          </a:blip>
          <a:srcRect l="172" r="172"/>
          <a:stretch/>
        </p:blipFill>
        <p:spPr>
          <a:xfrm>
            <a:off x="6411475" y="1601343"/>
            <a:ext cx="4924591" cy="2662745"/>
          </a:xfrm>
        </p:spPr>
      </p:pic>
      <p:sp>
        <p:nvSpPr>
          <p:cNvPr id="3" name="Text Placeholder 2">
            <a:extLst>
              <a:ext uri="{FF2B5EF4-FFF2-40B4-BE49-F238E27FC236}">
                <a16:creationId xmlns:a16="http://schemas.microsoft.com/office/drawing/2014/main" id="{1612AADB-F23A-C7C1-A421-EFAB3FD05644}"/>
              </a:ext>
            </a:extLst>
          </p:cNvPr>
          <p:cNvSpPr>
            <a:spLocks noGrp="1"/>
          </p:cNvSpPr>
          <p:nvPr>
            <p:ph type="body" sz="quarter" idx="30"/>
          </p:nvPr>
        </p:nvSpPr>
        <p:spPr>
          <a:xfrm>
            <a:off x="6448844" y="4419602"/>
            <a:ext cx="4924747" cy="1280319"/>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a:t>
            </a:r>
          </a:p>
          <a:p>
            <a:endParaRPr lang="en-US" dirty="0"/>
          </a:p>
        </p:txBody>
      </p:sp>
      <p:sp>
        <p:nvSpPr>
          <p:cNvPr id="7" name="Slide Number Placeholder 6">
            <a:extLst>
              <a:ext uri="{FF2B5EF4-FFF2-40B4-BE49-F238E27FC236}">
                <a16:creationId xmlns:a16="http://schemas.microsoft.com/office/drawing/2014/main" id="{CD7BA9D2-736F-B7ED-7258-3BC55A89390B}"/>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25</a:t>
            </a:fld>
            <a:endParaRPr lang="en-US" dirty="0"/>
          </a:p>
        </p:txBody>
      </p:sp>
      <p:sp>
        <p:nvSpPr>
          <p:cNvPr id="8" name="Footer Placeholder 7">
            <a:extLst>
              <a:ext uri="{FF2B5EF4-FFF2-40B4-BE49-F238E27FC236}">
                <a16:creationId xmlns:a16="http://schemas.microsoft.com/office/drawing/2014/main" id="{70C4D118-E7F4-E22A-D021-59A95841433B}"/>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4" name="Rectangle 3">
            <a:extLst>
              <a:ext uri="{FF2B5EF4-FFF2-40B4-BE49-F238E27FC236}">
                <a16:creationId xmlns:a16="http://schemas.microsoft.com/office/drawing/2014/main" id="{C1B0677F-EF35-F741-22C1-058EAA662554}"/>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Tree>
    <p:extLst>
      <p:ext uri="{BB962C8B-B14F-4D97-AF65-F5344CB8AC3E}">
        <p14:creationId xmlns:p14="http://schemas.microsoft.com/office/powerpoint/2010/main" val="3725786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02D9B4D-D777-B9A8-21EB-D474F7FF24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51A8FE-4C41-EE0E-2197-37916D7C2E75}"/>
              </a:ext>
            </a:extLst>
          </p:cNvPr>
          <p:cNvSpPr>
            <a:spLocks noGrp="1"/>
          </p:cNvSpPr>
          <p:nvPr>
            <p:ph type="title"/>
          </p:nvPr>
        </p:nvSpPr>
        <p:spPr>
          <a:xfrm>
            <a:off x="768875" y="182403"/>
            <a:ext cx="4961369" cy="822960"/>
          </a:xfrm>
        </p:spPr>
        <p:txBody>
          <a:bodyPr/>
          <a:lstStyle/>
          <a:p>
            <a:r>
              <a:rPr lang="en-US" dirty="0"/>
              <a:t>A short title goes here on dark</a:t>
            </a:r>
          </a:p>
        </p:txBody>
      </p:sp>
      <p:sp>
        <p:nvSpPr>
          <p:cNvPr id="9" name="Text Placeholder 8">
            <a:extLst>
              <a:ext uri="{FF2B5EF4-FFF2-40B4-BE49-F238E27FC236}">
                <a16:creationId xmlns:a16="http://schemas.microsoft.com/office/drawing/2014/main" id="{D2B8F069-28BB-DCE7-9462-0E34455EE5CF}"/>
              </a:ext>
            </a:extLst>
          </p:cNvPr>
          <p:cNvSpPr>
            <a:spLocks noGrp="1"/>
          </p:cNvSpPr>
          <p:nvPr>
            <p:ph type="body" sz="quarter" idx="29"/>
          </p:nvPr>
        </p:nvSpPr>
        <p:spPr>
          <a:xfrm>
            <a:off x="792537" y="1751671"/>
            <a:ext cx="4899101" cy="1410405"/>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a:p>
            <a:pPr lvl="1"/>
            <a:endParaRPr lang="en-US" dirty="0"/>
          </a:p>
        </p:txBody>
      </p:sp>
      <p:sp>
        <p:nvSpPr>
          <p:cNvPr id="8" name="Text Placeholder 7">
            <a:extLst>
              <a:ext uri="{FF2B5EF4-FFF2-40B4-BE49-F238E27FC236}">
                <a16:creationId xmlns:a16="http://schemas.microsoft.com/office/drawing/2014/main" id="{1719FE7B-49F9-BBA6-C0F5-C45C0DF7AE02}"/>
              </a:ext>
            </a:extLst>
          </p:cNvPr>
          <p:cNvSpPr>
            <a:spLocks noGrp="1"/>
          </p:cNvSpPr>
          <p:nvPr>
            <p:ph type="body" sz="quarter" idx="38"/>
          </p:nvPr>
        </p:nvSpPr>
        <p:spPr>
          <a:xfrm>
            <a:off x="792537" y="3378765"/>
            <a:ext cx="4899101" cy="1410405"/>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sp>
        <p:nvSpPr>
          <p:cNvPr id="7" name="Text Placeholder 6">
            <a:extLst>
              <a:ext uri="{FF2B5EF4-FFF2-40B4-BE49-F238E27FC236}">
                <a16:creationId xmlns:a16="http://schemas.microsoft.com/office/drawing/2014/main" id="{C6473A2E-6D96-74B7-7508-330C88641AB3}"/>
              </a:ext>
            </a:extLst>
          </p:cNvPr>
          <p:cNvSpPr>
            <a:spLocks noGrp="1"/>
          </p:cNvSpPr>
          <p:nvPr>
            <p:ph type="body" sz="quarter" idx="37"/>
          </p:nvPr>
        </p:nvSpPr>
        <p:spPr>
          <a:xfrm>
            <a:off x="792537" y="5005861"/>
            <a:ext cx="4899101" cy="1128240"/>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pic>
        <p:nvPicPr>
          <p:cNvPr id="149" name="Picture Placeholder 148" descr="An image of two people standing in a store reaching for a clothing item. The image has text on it that says “Placeholder image”">
            <a:extLst>
              <a:ext uri="{FF2B5EF4-FFF2-40B4-BE49-F238E27FC236}">
                <a16:creationId xmlns:a16="http://schemas.microsoft.com/office/drawing/2014/main" id="{2FAB9A88-44C5-7071-930F-7B8E55E665CC}"/>
              </a:ext>
            </a:extLst>
          </p:cNvPr>
          <p:cNvPicPr>
            <a:picLocks noGrp="1" noChangeAspect="1"/>
          </p:cNvPicPr>
          <p:nvPr>
            <p:ph type="pic" sz="quarter" idx="36"/>
          </p:nvPr>
        </p:nvPicPr>
        <p:blipFill>
          <a:blip r:embed="rId3" cstate="email">
            <a:extLst>
              <a:ext uri="{28A0092B-C50C-407E-A947-70E740481C1C}">
                <a14:useLocalDpi xmlns:a14="http://schemas.microsoft.com/office/drawing/2010/main"/>
              </a:ext>
            </a:extLst>
          </a:blip>
          <a:srcRect l="176" r="176"/>
          <a:stretch/>
        </p:blipFill>
        <p:spPr>
          <a:xfrm>
            <a:off x="6095603" y="5457103"/>
            <a:ext cx="2885888" cy="1400897"/>
          </a:xfrm>
        </p:spPr>
      </p:pic>
      <p:pic>
        <p:nvPicPr>
          <p:cNvPr id="171" name="Picture Placeholder 170" descr="An image of a women standing at a cash register. The image has text on it that says “Placeholder Image”">
            <a:extLst>
              <a:ext uri="{FF2B5EF4-FFF2-40B4-BE49-F238E27FC236}">
                <a16:creationId xmlns:a16="http://schemas.microsoft.com/office/drawing/2014/main" id="{E6B0B459-46E6-F712-8EC5-0211CFB2957E}"/>
              </a:ext>
            </a:extLst>
          </p:cNvPr>
          <p:cNvPicPr>
            <a:picLocks noGrp="1" noChangeAspect="1"/>
          </p:cNvPicPr>
          <p:nvPr>
            <p:ph type="pic" sz="quarter" idx="35"/>
          </p:nvPr>
        </p:nvPicPr>
        <p:blipFill>
          <a:blip r:embed="rId4" cstate="email">
            <a:extLst>
              <a:ext uri="{28A0092B-C50C-407E-A947-70E740481C1C}">
                <a14:useLocalDpi xmlns:a14="http://schemas.microsoft.com/office/drawing/2010/main"/>
              </a:ext>
            </a:extLst>
          </a:blip>
          <a:srcRect l="104" r="104"/>
          <a:stretch/>
        </p:blipFill>
        <p:spPr>
          <a:xfrm>
            <a:off x="6095603" y="2726373"/>
            <a:ext cx="2885888" cy="2662069"/>
          </a:xfrm>
        </p:spPr>
      </p:pic>
      <p:pic>
        <p:nvPicPr>
          <p:cNvPr id="135" name="Picture Placeholder 134" descr="An image of a women petting a dog. The image has text on it that says “Placeholder Image”">
            <a:extLst>
              <a:ext uri="{FF2B5EF4-FFF2-40B4-BE49-F238E27FC236}">
                <a16:creationId xmlns:a16="http://schemas.microsoft.com/office/drawing/2014/main" id="{49D0F53F-AE1D-E536-4C76-8EC22F060CC5}"/>
              </a:ext>
            </a:extLst>
          </p:cNvPr>
          <p:cNvPicPr>
            <a:picLocks noGrp="1" noChangeAspect="1"/>
          </p:cNvPicPr>
          <p:nvPr>
            <p:ph type="pic" sz="quarter" idx="34"/>
          </p:nvPr>
        </p:nvPicPr>
        <p:blipFill>
          <a:blip r:embed="rId5" cstate="email">
            <a:extLst>
              <a:ext uri="{28A0092B-C50C-407E-A947-70E740481C1C}">
                <a14:useLocalDpi xmlns:a14="http://schemas.microsoft.com/office/drawing/2010/main"/>
              </a:ext>
            </a:extLst>
          </a:blip>
          <a:srcRect l="104" r="104"/>
          <a:stretch/>
        </p:blipFill>
        <p:spPr>
          <a:xfrm>
            <a:off x="6095603" y="-1"/>
            <a:ext cx="2885888" cy="2662069"/>
          </a:xfrm>
        </p:spPr>
      </p:pic>
      <p:pic>
        <p:nvPicPr>
          <p:cNvPr id="157" name="Picture Placeholder 156" descr="An image of a women standing at a counter with a phone checking into an event. The image has text on it that says “Placeholder Image”">
            <a:extLst>
              <a:ext uri="{FF2B5EF4-FFF2-40B4-BE49-F238E27FC236}">
                <a16:creationId xmlns:a16="http://schemas.microsoft.com/office/drawing/2014/main" id="{029564E4-4DD1-4EC9-D6EB-C1E2E7507F01}"/>
              </a:ext>
            </a:extLst>
          </p:cNvPr>
          <p:cNvPicPr>
            <a:picLocks noGrp="1" noChangeAspect="1"/>
          </p:cNvPicPr>
          <p:nvPr>
            <p:ph type="pic" sz="quarter" idx="33"/>
          </p:nvPr>
        </p:nvPicPr>
        <p:blipFill>
          <a:blip r:embed="rId6" cstate="email">
            <a:extLst>
              <a:ext uri="{28A0092B-C50C-407E-A947-70E740481C1C}">
                <a14:useLocalDpi xmlns:a14="http://schemas.microsoft.com/office/drawing/2010/main"/>
              </a:ext>
            </a:extLst>
          </a:blip>
          <a:srcRect l="203" r="203"/>
          <a:stretch/>
        </p:blipFill>
        <p:spPr>
          <a:xfrm>
            <a:off x="9049339" y="4122738"/>
            <a:ext cx="3142661" cy="2735263"/>
          </a:xfrm>
        </p:spPr>
      </p:pic>
      <p:pic>
        <p:nvPicPr>
          <p:cNvPr id="167" name="Picture Placeholder 166" descr="An image a person smiling holding a sign.  The image has text on it that says “Placeholder Image”">
            <a:extLst>
              <a:ext uri="{FF2B5EF4-FFF2-40B4-BE49-F238E27FC236}">
                <a16:creationId xmlns:a16="http://schemas.microsoft.com/office/drawing/2014/main" id="{95118FD6-C447-62BA-D7ED-FD532D6449E6}"/>
              </a:ext>
            </a:extLst>
          </p:cNvPr>
          <p:cNvPicPr>
            <a:picLocks noGrp="1" noChangeAspect="1"/>
          </p:cNvPicPr>
          <p:nvPr>
            <p:ph type="pic" sz="quarter" idx="32"/>
          </p:nvPr>
        </p:nvPicPr>
        <p:blipFill>
          <a:blip r:embed="rId7" cstate="email">
            <a:extLst>
              <a:ext uri="{28A0092B-C50C-407E-A947-70E740481C1C}">
                <a14:useLocalDpi xmlns:a14="http://schemas.microsoft.com/office/drawing/2010/main"/>
              </a:ext>
            </a:extLst>
          </a:blip>
          <a:srcRect l="274" r="274"/>
          <a:stretch/>
        </p:blipFill>
        <p:spPr>
          <a:xfrm>
            <a:off x="9049131" y="0"/>
            <a:ext cx="3142870" cy="4060563"/>
          </a:xfrm>
        </p:spPr>
      </p:pic>
      <p:sp>
        <p:nvSpPr>
          <p:cNvPr id="2" name="Rectangle 1">
            <a:extLst>
              <a:ext uri="{FF2B5EF4-FFF2-40B4-BE49-F238E27FC236}">
                <a16:creationId xmlns:a16="http://schemas.microsoft.com/office/drawing/2014/main" id="{204590C9-CD1C-4C70-2783-B5C393756128}"/>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18" name="Slide Number Placeholder 17">
            <a:extLst>
              <a:ext uri="{FF2B5EF4-FFF2-40B4-BE49-F238E27FC236}">
                <a16:creationId xmlns:a16="http://schemas.microsoft.com/office/drawing/2014/main" id="{08704663-AB4E-2F41-F551-B96652576868}"/>
              </a:ext>
            </a:extLst>
          </p:cNvPr>
          <p:cNvSpPr>
            <a:spLocks noGrp="1"/>
          </p:cNvSpPr>
          <p:nvPr>
            <p:ph type="sldNum" sz="quarter" idx="40"/>
          </p:nvPr>
        </p:nvSpPr>
        <p:spPr>
          <a:xfrm>
            <a:off x="762000" y="6423660"/>
            <a:ext cx="365760" cy="365760"/>
          </a:xfrm>
        </p:spPr>
        <p:txBody>
          <a:bodyPr/>
          <a:lstStyle/>
          <a:p>
            <a:fld id="{CFF4B978-1D82-7745-80C5-DBABA6B131D3}" type="slidenum">
              <a:rPr lang="en-US" smtClean="0"/>
              <a:pPr/>
              <a:t>26</a:t>
            </a:fld>
            <a:endParaRPr lang="en-US"/>
          </a:p>
        </p:txBody>
      </p:sp>
      <p:sp>
        <p:nvSpPr>
          <p:cNvPr id="19" name="Footer Placeholder 18">
            <a:extLst>
              <a:ext uri="{FF2B5EF4-FFF2-40B4-BE49-F238E27FC236}">
                <a16:creationId xmlns:a16="http://schemas.microsoft.com/office/drawing/2014/main" id="{0BFEAEC8-C6E8-23D4-90A4-EF6B244A0775}"/>
              </a:ext>
            </a:extLst>
          </p:cNvPr>
          <p:cNvSpPr>
            <a:spLocks noGrp="1"/>
          </p:cNvSpPr>
          <p:nvPr>
            <p:ph type="ftr" sz="quarter" idx="39"/>
          </p:nvPr>
        </p:nvSpPr>
        <p:spPr>
          <a:xfrm>
            <a:off x="1127759" y="6423978"/>
            <a:ext cx="5745379" cy="365125"/>
          </a:xfrm>
        </p:spPr>
        <p:txBody>
          <a:bodyPr/>
          <a:lstStyle/>
          <a:p>
            <a:r>
              <a:rPr lang="en-CA">
                <a:solidFill>
                  <a:srgbClr val="FFFFFF"/>
                </a:solidFill>
              </a:rPr>
              <a:t>Copyright © {YEAR}, Oracle and/or its affiliates |  Confidential: Internal/Restricted/Highly Restricted</a:t>
            </a:r>
            <a:endParaRPr lang="en-CA" dirty="0"/>
          </a:p>
        </p:txBody>
      </p:sp>
    </p:spTree>
    <p:extLst>
      <p:ext uri="{BB962C8B-B14F-4D97-AF65-F5344CB8AC3E}">
        <p14:creationId xmlns:p14="http://schemas.microsoft.com/office/powerpoint/2010/main" val="187406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46933E2-A57A-6452-0320-4D40057E1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67CE8-B1BD-D3E8-A027-7CA3C0DF770C}"/>
              </a:ext>
            </a:extLst>
          </p:cNvPr>
          <p:cNvSpPr>
            <a:spLocks noGrp="1"/>
          </p:cNvSpPr>
          <p:nvPr>
            <p:ph type="title"/>
          </p:nvPr>
        </p:nvSpPr>
        <p:spPr>
          <a:xfrm>
            <a:off x="768875" y="182403"/>
            <a:ext cx="3041150" cy="822960"/>
          </a:xfrm>
        </p:spPr>
        <p:txBody>
          <a:bodyPr/>
          <a:lstStyle/>
          <a:p>
            <a:r>
              <a:rPr lang="en-US" dirty="0"/>
              <a:t>Short title on dark</a:t>
            </a:r>
          </a:p>
        </p:txBody>
      </p:sp>
      <p:sp>
        <p:nvSpPr>
          <p:cNvPr id="3" name="Text Placeholder 2">
            <a:extLst>
              <a:ext uri="{FF2B5EF4-FFF2-40B4-BE49-F238E27FC236}">
                <a16:creationId xmlns:a16="http://schemas.microsoft.com/office/drawing/2014/main" id="{2C5C76EA-4320-B5E6-0510-F7E4144C45A4}"/>
              </a:ext>
            </a:extLst>
          </p:cNvPr>
          <p:cNvSpPr>
            <a:spLocks noGrp="1"/>
          </p:cNvSpPr>
          <p:nvPr>
            <p:ph type="body" sz="quarter" idx="11"/>
          </p:nvPr>
        </p:nvSpPr>
        <p:spPr>
          <a:xfrm>
            <a:off x="766763" y="1009904"/>
            <a:ext cx="3041150" cy="330540"/>
          </a:xfrm>
        </p:spPr>
        <p:txBody>
          <a:bodyPr/>
          <a:lstStyle/>
          <a:p>
            <a:r>
              <a:rPr lang="en-US" dirty="0"/>
              <a:t>Subtitle</a:t>
            </a:r>
          </a:p>
        </p:txBody>
      </p:sp>
      <p:sp>
        <p:nvSpPr>
          <p:cNvPr id="4" name="Content Placeholder 3">
            <a:extLst>
              <a:ext uri="{FF2B5EF4-FFF2-40B4-BE49-F238E27FC236}">
                <a16:creationId xmlns:a16="http://schemas.microsoft.com/office/drawing/2014/main" id="{CC9687EA-DCCE-03FD-67DB-72A687080723}"/>
              </a:ext>
            </a:extLst>
          </p:cNvPr>
          <p:cNvSpPr>
            <a:spLocks noGrp="1"/>
          </p:cNvSpPr>
          <p:nvPr>
            <p:ph sz="quarter" idx="14"/>
          </p:nvPr>
        </p:nvSpPr>
        <p:spPr>
          <a:xfrm>
            <a:off x="766762" y="1600199"/>
            <a:ext cx="3043263" cy="4507992"/>
          </a:xfrm>
        </p:spPr>
        <p:txBody>
          <a:bodyPr/>
          <a:lstStyle/>
          <a:p>
            <a:r>
              <a:rPr lang="en-US" dirty="0"/>
              <a:t>Body content</a:t>
            </a:r>
          </a:p>
        </p:txBody>
      </p:sp>
      <p:sp>
        <p:nvSpPr>
          <p:cNvPr id="5" name="Slide Number Placeholder 4">
            <a:extLst>
              <a:ext uri="{FF2B5EF4-FFF2-40B4-BE49-F238E27FC236}">
                <a16:creationId xmlns:a16="http://schemas.microsoft.com/office/drawing/2014/main" id="{FB231C0E-987F-9159-E2B0-66455E65B74D}"/>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27</a:t>
            </a:fld>
            <a:endParaRPr lang="en-US" dirty="0"/>
          </a:p>
        </p:txBody>
      </p:sp>
      <p:sp>
        <p:nvSpPr>
          <p:cNvPr id="6" name="Footer Placeholder 5">
            <a:extLst>
              <a:ext uri="{FF2B5EF4-FFF2-40B4-BE49-F238E27FC236}">
                <a16:creationId xmlns:a16="http://schemas.microsoft.com/office/drawing/2014/main" id="{461140A2-BACB-B052-791D-733ED90A7C1F}"/>
              </a:ext>
            </a:extLst>
          </p:cNvPr>
          <p:cNvSpPr>
            <a:spLocks noGrp="1"/>
          </p:cNvSpPr>
          <p:nvPr>
            <p:ph type="ftr" sz="quarter" idx="4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515775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A8B1009-C267-4693-9DE6-9963ADE71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33650-54BF-6B9B-EA50-4E9F954DBADF}"/>
              </a:ext>
            </a:extLst>
          </p:cNvPr>
          <p:cNvSpPr>
            <a:spLocks noGrp="1"/>
          </p:cNvSpPr>
          <p:nvPr>
            <p:ph type="title"/>
          </p:nvPr>
        </p:nvSpPr>
        <p:spPr>
          <a:xfrm>
            <a:off x="768875" y="3017520"/>
            <a:ext cx="4595613" cy="822960"/>
          </a:xfrm>
        </p:spPr>
        <p:txBody>
          <a:bodyPr/>
          <a:lstStyle/>
          <a:p>
            <a:r>
              <a:rPr lang="en-US" dirty="0"/>
              <a:t>Title on a split color page</a:t>
            </a:r>
          </a:p>
        </p:txBody>
      </p:sp>
      <p:sp>
        <p:nvSpPr>
          <p:cNvPr id="3" name="Slide Number Placeholder 2">
            <a:extLst>
              <a:ext uri="{FF2B5EF4-FFF2-40B4-BE49-F238E27FC236}">
                <a16:creationId xmlns:a16="http://schemas.microsoft.com/office/drawing/2014/main" id="{6E6F364D-0EF1-9A35-8388-B709739568DA}"/>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28</a:t>
            </a:fld>
            <a:endParaRPr lang="en-US" dirty="0"/>
          </a:p>
        </p:txBody>
      </p:sp>
      <p:sp>
        <p:nvSpPr>
          <p:cNvPr id="4" name="Footer Placeholder 3">
            <a:extLst>
              <a:ext uri="{FF2B5EF4-FFF2-40B4-BE49-F238E27FC236}">
                <a16:creationId xmlns:a16="http://schemas.microsoft.com/office/drawing/2014/main" id="{73A33082-0862-5A44-D09C-3FA766DAE9E2}"/>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710901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544D1-984C-CCDF-3816-68EBAB751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C352D-DC85-7D37-7BE1-B872D7E6C571}"/>
              </a:ext>
            </a:extLst>
          </p:cNvPr>
          <p:cNvSpPr>
            <a:spLocks noGrp="1"/>
          </p:cNvSpPr>
          <p:nvPr>
            <p:ph type="title"/>
          </p:nvPr>
        </p:nvSpPr>
        <p:spPr>
          <a:xfrm>
            <a:off x="762000" y="2471026"/>
            <a:ext cx="4846320" cy="822960"/>
          </a:xfrm>
        </p:spPr>
        <p:txBody>
          <a:bodyPr/>
          <a:lstStyle/>
          <a:p>
            <a:r>
              <a:rPr lang="en-US" dirty="0"/>
              <a:t>Left title on dark. Graphics on the right.</a:t>
            </a:r>
          </a:p>
        </p:txBody>
      </p:sp>
      <p:sp>
        <p:nvSpPr>
          <p:cNvPr id="3" name="Text Placeholder 2">
            <a:extLst>
              <a:ext uri="{FF2B5EF4-FFF2-40B4-BE49-F238E27FC236}">
                <a16:creationId xmlns:a16="http://schemas.microsoft.com/office/drawing/2014/main" id="{49B36175-D68B-A994-D29C-67BD2F92F87C}"/>
              </a:ext>
            </a:extLst>
          </p:cNvPr>
          <p:cNvSpPr>
            <a:spLocks noGrp="1"/>
          </p:cNvSpPr>
          <p:nvPr>
            <p:ph type="body" sz="quarter" idx="24"/>
          </p:nvPr>
        </p:nvSpPr>
        <p:spPr>
          <a:xfrm>
            <a:off x="762000" y="3564014"/>
            <a:ext cx="4846320" cy="1228119"/>
          </a:xfrm>
        </p:spPr>
        <p:txBody>
          <a:bodyPr/>
          <a:lstStyle/>
          <a:p>
            <a:pPr lvl="0"/>
            <a:r>
              <a:rPr lang="en-IN" dirty="0"/>
              <a:t>Left aligned subhead. </a:t>
            </a:r>
            <a:br>
              <a:rPr lang="en-IN" dirty="0"/>
            </a:br>
            <a:r>
              <a:rPr lang="en-IN" dirty="0"/>
              <a:t>To the right, add in custom graphics, technical diagrams or custom artwork. </a:t>
            </a:r>
            <a:endParaRPr lang="en-US" dirty="0"/>
          </a:p>
        </p:txBody>
      </p:sp>
      <p:sp>
        <p:nvSpPr>
          <p:cNvPr id="4" name="Slide Number Placeholder 3">
            <a:extLst>
              <a:ext uri="{FF2B5EF4-FFF2-40B4-BE49-F238E27FC236}">
                <a16:creationId xmlns:a16="http://schemas.microsoft.com/office/drawing/2014/main" id="{A26E070C-BB4C-EBAC-830F-BCB9DC44FA85}"/>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29</a:t>
            </a:fld>
            <a:endParaRPr lang="en-US" dirty="0"/>
          </a:p>
        </p:txBody>
      </p:sp>
      <p:sp>
        <p:nvSpPr>
          <p:cNvPr id="5" name="Footer Placeholder 4">
            <a:extLst>
              <a:ext uri="{FF2B5EF4-FFF2-40B4-BE49-F238E27FC236}">
                <a16:creationId xmlns:a16="http://schemas.microsoft.com/office/drawing/2014/main" id="{675CF0AD-004D-5EE5-B06B-6834DBEB4643}"/>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grpSp>
        <p:nvGrpSpPr>
          <p:cNvPr id="84" name="Example graphic of the right side" descr="Example graphic of showing what can go on the right. It is a three by three chart with icons and text.">
            <a:extLst>
              <a:ext uri="{FF2B5EF4-FFF2-40B4-BE49-F238E27FC236}">
                <a16:creationId xmlns:a16="http://schemas.microsoft.com/office/drawing/2014/main" id="{F762D847-A9A9-6CD8-85C8-79FD2DC39533}"/>
              </a:ext>
            </a:extLst>
          </p:cNvPr>
          <p:cNvGrpSpPr/>
          <p:nvPr/>
        </p:nvGrpSpPr>
        <p:grpSpPr>
          <a:xfrm>
            <a:off x="5692286" y="612875"/>
            <a:ext cx="6152444" cy="5362222"/>
            <a:chOff x="5054422" y="612875"/>
            <a:chExt cx="6152444" cy="5362222"/>
          </a:xfrm>
        </p:grpSpPr>
        <p:sp>
          <p:nvSpPr>
            <p:cNvPr id="85" name="Rounded Rectangle 84">
              <a:extLst>
                <a:ext uri="{FF2B5EF4-FFF2-40B4-BE49-F238E27FC236}">
                  <a16:creationId xmlns:a16="http://schemas.microsoft.com/office/drawing/2014/main" id="{206B6458-3F29-5C26-B8E8-EC2B0334E69A}"/>
                </a:ext>
              </a:extLst>
            </p:cNvPr>
            <p:cNvSpPr>
              <a:spLocks/>
            </p:cNvSpPr>
            <p:nvPr/>
          </p:nvSpPr>
          <p:spPr>
            <a:xfrm>
              <a:off x="9052762" y="821573"/>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86" name="Rounded Rectangle 85">
              <a:extLst>
                <a:ext uri="{FF2B5EF4-FFF2-40B4-BE49-F238E27FC236}">
                  <a16:creationId xmlns:a16="http://schemas.microsoft.com/office/drawing/2014/main" id="{68C283F3-19AB-3A2E-0A63-FEF827DFF889}"/>
                </a:ext>
              </a:extLst>
            </p:cNvPr>
            <p:cNvSpPr>
              <a:spLocks/>
            </p:cNvSpPr>
            <p:nvPr/>
          </p:nvSpPr>
          <p:spPr>
            <a:xfrm>
              <a:off x="9205162"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r>
                <a:rPr lang="en-US" sz="2400" kern="0">
                  <a:solidFill>
                    <a:schemeClr val="bg1"/>
                  </a:solidFill>
                  <a:latin typeface="Oracle Sans" panose="020B0503020204020204" pitchFamily="34" charset="0"/>
                </a:rPr>
                <a:t> </a:t>
              </a:r>
            </a:p>
          </p:txBody>
        </p:sp>
        <p:sp>
          <p:nvSpPr>
            <p:cNvPr id="87" name="Rounded Rectangle 86">
              <a:extLst>
                <a:ext uri="{FF2B5EF4-FFF2-40B4-BE49-F238E27FC236}">
                  <a16:creationId xmlns:a16="http://schemas.microsoft.com/office/drawing/2014/main" id="{B98FC53F-EEAC-9B03-3D83-CAE040FBBEA1}"/>
                </a:ext>
              </a:extLst>
            </p:cNvPr>
            <p:cNvSpPr>
              <a:spLocks/>
            </p:cNvSpPr>
            <p:nvPr/>
          </p:nvSpPr>
          <p:spPr>
            <a:xfrm>
              <a:off x="9205162"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88" name="Rounded Rectangle 87">
              <a:extLst>
                <a:ext uri="{FF2B5EF4-FFF2-40B4-BE49-F238E27FC236}">
                  <a16:creationId xmlns:a16="http://schemas.microsoft.com/office/drawing/2014/main" id="{3972EB9B-240E-2510-268A-59A151384077}"/>
                </a:ext>
              </a:extLst>
            </p:cNvPr>
            <p:cNvSpPr>
              <a:spLocks/>
            </p:cNvSpPr>
            <p:nvPr/>
          </p:nvSpPr>
          <p:spPr>
            <a:xfrm>
              <a:off x="5513851" y="821573"/>
              <a:ext cx="1554278" cy="1554278"/>
            </a:xfrm>
            <a:prstGeom prst="roundRect">
              <a:avLst>
                <a:gd name="adj" fmla="val 4514"/>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89" name="Rounded Rectangle 88">
              <a:extLst>
                <a:ext uri="{FF2B5EF4-FFF2-40B4-BE49-F238E27FC236}">
                  <a16:creationId xmlns:a16="http://schemas.microsoft.com/office/drawing/2014/main" id="{2B908B6B-1A00-BE19-B662-6E19E6B76D4A}"/>
                </a:ext>
              </a:extLst>
            </p:cNvPr>
            <p:cNvSpPr>
              <a:spLocks/>
            </p:cNvSpPr>
            <p:nvPr/>
          </p:nvSpPr>
          <p:spPr>
            <a:xfrm>
              <a:off x="7283669" y="821573"/>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0" name="Rounded Rectangle 89">
              <a:extLst>
                <a:ext uri="{FF2B5EF4-FFF2-40B4-BE49-F238E27FC236}">
                  <a16:creationId xmlns:a16="http://schemas.microsoft.com/office/drawing/2014/main" id="{B0894018-63CB-B047-14BA-249B453E5A0B}"/>
                </a:ext>
              </a:extLst>
            </p:cNvPr>
            <p:cNvSpPr>
              <a:spLocks/>
            </p:cNvSpPr>
            <p:nvPr/>
          </p:nvSpPr>
          <p:spPr>
            <a:xfrm>
              <a:off x="7283669"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r>
                <a:rPr lang="en-US" sz="2400" kern="0">
                  <a:solidFill>
                    <a:schemeClr val="bg1"/>
                  </a:solidFill>
                  <a:latin typeface="Oracle Sans" panose="020B0503020204020204" pitchFamily="34" charset="0"/>
                </a:rPr>
                <a:t> </a:t>
              </a:r>
            </a:p>
          </p:txBody>
        </p:sp>
        <p:sp>
          <p:nvSpPr>
            <p:cNvPr id="91" name="Rounded Rectangle 90">
              <a:extLst>
                <a:ext uri="{FF2B5EF4-FFF2-40B4-BE49-F238E27FC236}">
                  <a16:creationId xmlns:a16="http://schemas.microsoft.com/office/drawing/2014/main" id="{2160FC91-0937-E33F-95AF-8966252F27C5}"/>
                </a:ext>
              </a:extLst>
            </p:cNvPr>
            <p:cNvSpPr>
              <a:spLocks/>
            </p:cNvSpPr>
            <p:nvPr/>
          </p:nvSpPr>
          <p:spPr>
            <a:xfrm>
              <a:off x="5513851"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2" name="Rounded Rectangle 91">
              <a:extLst>
                <a:ext uri="{FF2B5EF4-FFF2-40B4-BE49-F238E27FC236}">
                  <a16:creationId xmlns:a16="http://schemas.microsoft.com/office/drawing/2014/main" id="{6B668271-0228-DE1A-43D1-F4CEC66F0432}"/>
                </a:ext>
              </a:extLst>
            </p:cNvPr>
            <p:cNvSpPr>
              <a:spLocks/>
            </p:cNvSpPr>
            <p:nvPr/>
          </p:nvSpPr>
          <p:spPr>
            <a:xfrm>
              <a:off x="5513851"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3" name="Rounded Rectangle 92">
              <a:extLst>
                <a:ext uri="{FF2B5EF4-FFF2-40B4-BE49-F238E27FC236}">
                  <a16:creationId xmlns:a16="http://schemas.microsoft.com/office/drawing/2014/main" id="{266ABD22-DCB4-264D-0820-3D5EA8262F53}"/>
                </a:ext>
              </a:extLst>
            </p:cNvPr>
            <p:cNvSpPr>
              <a:spLocks/>
            </p:cNvSpPr>
            <p:nvPr/>
          </p:nvSpPr>
          <p:spPr>
            <a:xfrm>
              <a:off x="7283669"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4" name="TextBox 93">
              <a:extLst>
                <a:ext uri="{FF2B5EF4-FFF2-40B4-BE49-F238E27FC236}">
                  <a16:creationId xmlns:a16="http://schemas.microsoft.com/office/drawing/2014/main" id="{5EA8DB5D-8AC5-701F-8C4F-3998532D8F56}"/>
                </a:ext>
              </a:extLst>
            </p:cNvPr>
            <p:cNvSpPr txBox="1"/>
            <p:nvPr/>
          </p:nvSpPr>
          <p:spPr>
            <a:xfrm>
              <a:off x="7376362" y="18121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Agent Team Orchestration</a:t>
              </a:r>
            </a:p>
          </p:txBody>
        </p:sp>
        <p:sp>
          <p:nvSpPr>
            <p:cNvPr id="95" name="TextBox 94">
              <a:extLst>
                <a:ext uri="{FF2B5EF4-FFF2-40B4-BE49-F238E27FC236}">
                  <a16:creationId xmlns:a16="http://schemas.microsoft.com/office/drawing/2014/main" id="{3F3368A5-62B4-8CB0-F88E-E3BDD6EC2146}"/>
                </a:ext>
              </a:extLst>
            </p:cNvPr>
            <p:cNvSpPr txBox="1"/>
            <p:nvPr/>
          </p:nvSpPr>
          <p:spPr>
            <a:xfrm>
              <a:off x="5425440" y="3488573"/>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Human in </a:t>
              </a:r>
            </a:p>
            <a:p>
              <a:pPr algn="ctr"/>
              <a:r>
                <a:rPr lang="en-US" sz="1400">
                  <a:latin typeface="Oracle Sans" panose="020B0503020204020204" pitchFamily="34" charset="0"/>
                  <a:ea typeface="League Spartan" charset="0"/>
                  <a:cs typeface="Oracle Sans" panose="020B0503020204020204" pitchFamily="34" charset="0"/>
                </a:rPr>
                <a:t>the Loop</a:t>
              </a:r>
            </a:p>
          </p:txBody>
        </p:sp>
        <p:sp>
          <p:nvSpPr>
            <p:cNvPr id="96" name="TextBox 95">
              <a:extLst>
                <a:ext uri="{FF2B5EF4-FFF2-40B4-BE49-F238E27FC236}">
                  <a16:creationId xmlns:a16="http://schemas.microsoft.com/office/drawing/2014/main" id="{E37844BA-398A-42DB-36E2-A9BAAEBB48BB}"/>
                </a:ext>
              </a:extLst>
            </p:cNvPr>
            <p:cNvSpPr txBox="1"/>
            <p:nvPr/>
          </p:nvSpPr>
          <p:spPr>
            <a:xfrm>
              <a:off x="5425440" y="18121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Pre-Built Templates </a:t>
              </a:r>
            </a:p>
          </p:txBody>
        </p:sp>
        <p:sp>
          <p:nvSpPr>
            <p:cNvPr id="97" name="TextBox 96">
              <a:extLst>
                <a:ext uri="{FF2B5EF4-FFF2-40B4-BE49-F238E27FC236}">
                  <a16:creationId xmlns:a16="http://schemas.microsoft.com/office/drawing/2014/main" id="{8BCC2F53-D3B5-F8FD-7A0C-65D17E56B6AE}"/>
                </a:ext>
              </a:extLst>
            </p:cNvPr>
            <p:cNvSpPr txBox="1"/>
            <p:nvPr/>
          </p:nvSpPr>
          <p:spPr>
            <a:xfrm>
              <a:off x="9232914" y="3488574"/>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External  Services/APIs</a:t>
              </a:r>
            </a:p>
          </p:txBody>
        </p:sp>
        <p:sp>
          <p:nvSpPr>
            <p:cNvPr id="98" name="TextBox 97">
              <a:extLst>
                <a:ext uri="{FF2B5EF4-FFF2-40B4-BE49-F238E27FC236}">
                  <a16:creationId xmlns:a16="http://schemas.microsoft.com/office/drawing/2014/main" id="{C46E3163-DB44-9CB7-0CAB-F4AF6B315FD7}"/>
                </a:ext>
              </a:extLst>
            </p:cNvPr>
            <p:cNvSpPr txBox="1"/>
            <p:nvPr/>
          </p:nvSpPr>
          <p:spPr>
            <a:xfrm>
              <a:off x="9278470" y="5164973"/>
              <a:ext cx="1417452"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Security </a:t>
              </a:r>
            </a:p>
            <a:p>
              <a:pPr algn="ctr"/>
              <a:r>
                <a:rPr lang="en-US" sz="1400" dirty="0">
                  <a:latin typeface="Oracle Sans" panose="020B0503020204020204" pitchFamily="34" charset="0"/>
                  <a:ea typeface="League Spartan" charset="0"/>
                  <a:cs typeface="Oracle Sans" panose="020B0503020204020204" pitchFamily="34" charset="0"/>
                </a:rPr>
                <a:t>and Trust</a:t>
              </a:r>
            </a:p>
          </p:txBody>
        </p:sp>
        <p:sp>
          <p:nvSpPr>
            <p:cNvPr id="99" name="TextBox 98">
              <a:extLst>
                <a:ext uri="{FF2B5EF4-FFF2-40B4-BE49-F238E27FC236}">
                  <a16:creationId xmlns:a16="http://schemas.microsoft.com/office/drawing/2014/main" id="{3156D563-5EB9-F9D0-9D4C-672190AD02F9}"/>
                </a:ext>
              </a:extLst>
            </p:cNvPr>
            <p:cNvSpPr txBox="1"/>
            <p:nvPr/>
          </p:nvSpPr>
          <p:spPr>
            <a:xfrm>
              <a:off x="7376362" y="3488573"/>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Fusion </a:t>
              </a:r>
            </a:p>
            <a:p>
              <a:pPr algn="ctr"/>
              <a:r>
                <a:rPr lang="en-US" sz="1400">
                  <a:latin typeface="Oracle Sans" panose="020B0503020204020204" pitchFamily="34" charset="0"/>
                  <a:ea typeface="League Spartan" charset="0"/>
                  <a:cs typeface="Oracle Sans" panose="020B0503020204020204" pitchFamily="34" charset="0"/>
                </a:rPr>
                <a:t>Native</a:t>
              </a:r>
            </a:p>
          </p:txBody>
        </p:sp>
        <p:sp>
          <p:nvSpPr>
            <p:cNvPr id="100" name="TextBox 99">
              <a:extLst>
                <a:ext uri="{FF2B5EF4-FFF2-40B4-BE49-F238E27FC236}">
                  <a16:creationId xmlns:a16="http://schemas.microsoft.com/office/drawing/2014/main" id="{158215A1-47F2-6F91-75F6-27E5896E249E}"/>
                </a:ext>
              </a:extLst>
            </p:cNvPr>
            <p:cNvSpPr txBox="1"/>
            <p:nvPr/>
          </p:nvSpPr>
          <p:spPr>
            <a:xfrm>
              <a:off x="7376362" y="51649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Testing and Monitoring</a:t>
              </a:r>
            </a:p>
          </p:txBody>
        </p:sp>
        <p:sp>
          <p:nvSpPr>
            <p:cNvPr id="101" name="TextBox 100">
              <a:extLst>
                <a:ext uri="{FF2B5EF4-FFF2-40B4-BE49-F238E27FC236}">
                  <a16:creationId xmlns:a16="http://schemas.microsoft.com/office/drawing/2014/main" id="{167AEB79-C1F3-2E43-7B81-30ADEE9588E7}"/>
                </a:ext>
              </a:extLst>
            </p:cNvPr>
            <p:cNvSpPr txBox="1"/>
            <p:nvPr/>
          </p:nvSpPr>
          <p:spPr>
            <a:xfrm>
              <a:off x="9232914" y="1812173"/>
              <a:ext cx="1508564" cy="307777"/>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LLMs</a:t>
              </a:r>
            </a:p>
          </p:txBody>
        </p:sp>
        <p:pic>
          <p:nvPicPr>
            <p:cNvPr id="102" name="Picture Placeholder 124">
              <a:extLst>
                <a:ext uri="{FF2B5EF4-FFF2-40B4-BE49-F238E27FC236}">
                  <a16:creationId xmlns:a16="http://schemas.microsoft.com/office/drawing/2014/main" id="{55D6C175-48D4-6150-CEB4-23D7FB7B3B5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85" b="85"/>
            <a:stretch/>
          </p:blipFill>
          <p:spPr>
            <a:xfrm>
              <a:off x="9568708" y="4357275"/>
              <a:ext cx="836977" cy="836976"/>
            </a:xfrm>
            <a:prstGeom prst="rect">
              <a:avLst/>
            </a:prstGeom>
          </p:spPr>
        </p:pic>
        <p:pic>
          <p:nvPicPr>
            <p:cNvPr id="103" name="Picture Placeholder 30">
              <a:extLst>
                <a:ext uri="{FF2B5EF4-FFF2-40B4-BE49-F238E27FC236}">
                  <a16:creationId xmlns:a16="http://schemas.microsoft.com/office/drawing/2014/main" id="{E83DF434-F186-A523-F4C2-7B6138C3159B}"/>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503166" y="920314"/>
              <a:ext cx="968061" cy="968059"/>
            </a:xfrm>
            <a:prstGeom prst="rect">
              <a:avLst/>
            </a:prstGeom>
          </p:spPr>
        </p:pic>
        <p:pic>
          <p:nvPicPr>
            <p:cNvPr id="104" name="Picture Placeholder 78">
              <a:extLst>
                <a:ext uri="{FF2B5EF4-FFF2-40B4-BE49-F238E27FC236}">
                  <a16:creationId xmlns:a16="http://schemas.microsoft.com/office/drawing/2014/main" id="{08EA1373-2D74-046B-353E-163A95C7C1A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5" r="85"/>
            <a:stretch/>
          </p:blipFill>
          <p:spPr>
            <a:xfrm>
              <a:off x="7736566" y="1010266"/>
              <a:ext cx="788156" cy="788155"/>
            </a:xfrm>
            <a:prstGeom prst="rect">
              <a:avLst/>
            </a:prstGeom>
          </p:spPr>
        </p:pic>
        <p:pic>
          <p:nvPicPr>
            <p:cNvPr id="105" name="Picture Placeholder 98">
              <a:extLst>
                <a:ext uri="{FF2B5EF4-FFF2-40B4-BE49-F238E27FC236}">
                  <a16:creationId xmlns:a16="http://schemas.microsoft.com/office/drawing/2014/main" id="{F53F580F-2BAA-83EC-DC4A-7083ACA9AB59}"/>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7732151" y="2665076"/>
              <a:ext cx="796986" cy="796985"/>
            </a:xfrm>
            <a:prstGeom prst="rect">
              <a:avLst/>
            </a:prstGeom>
          </p:spPr>
        </p:pic>
        <p:pic>
          <p:nvPicPr>
            <p:cNvPr id="106" name="Picture Placeholder 106">
              <a:extLst>
                <a:ext uri="{FF2B5EF4-FFF2-40B4-BE49-F238E27FC236}">
                  <a16:creationId xmlns:a16="http://schemas.microsoft.com/office/drawing/2014/main" id="{E3EF4CCB-6E15-35B8-2CC4-FC3D1FD04CCD}"/>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85" r="85"/>
            <a:stretch/>
          </p:blipFill>
          <p:spPr>
            <a:xfrm>
              <a:off x="7774480" y="4419600"/>
              <a:ext cx="712329" cy="712327"/>
            </a:xfrm>
            <a:prstGeom prst="rect">
              <a:avLst/>
            </a:prstGeom>
          </p:spPr>
        </p:pic>
        <p:pic>
          <p:nvPicPr>
            <p:cNvPr id="107" name="Picture Placeholder 14">
              <a:extLst>
                <a:ext uri="{FF2B5EF4-FFF2-40B4-BE49-F238E27FC236}">
                  <a16:creationId xmlns:a16="http://schemas.microsoft.com/office/drawing/2014/main" id="{BAA1BE61-3AB0-8BC5-998A-30BCE33595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782384" y="2666231"/>
              <a:ext cx="794676" cy="794674"/>
            </a:xfrm>
            <a:prstGeom prst="rect">
              <a:avLst/>
            </a:prstGeom>
          </p:spPr>
        </p:pic>
        <p:pic>
          <p:nvPicPr>
            <p:cNvPr id="108" name="Picture Placeholder 92">
              <a:extLst>
                <a:ext uri="{FF2B5EF4-FFF2-40B4-BE49-F238E27FC236}">
                  <a16:creationId xmlns:a16="http://schemas.microsoft.com/office/drawing/2014/main" id="{A846D2A8-5C49-110D-13D4-511ACB6224FE}"/>
                </a:ext>
              </a:extLst>
            </p:cNvPr>
            <p:cNvPicPr>
              <a:picLocks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t="85" b="85"/>
            <a:stretch/>
          </p:blipFill>
          <p:spPr>
            <a:xfrm>
              <a:off x="5783499" y="1008121"/>
              <a:ext cx="792447" cy="792446"/>
            </a:xfrm>
            <a:prstGeom prst="rect">
              <a:avLst/>
            </a:prstGeom>
            <a:noFill/>
          </p:spPr>
        </p:pic>
        <p:pic>
          <p:nvPicPr>
            <p:cNvPr id="109" name="Picture Placeholder 57">
              <a:extLst>
                <a:ext uri="{FF2B5EF4-FFF2-40B4-BE49-F238E27FC236}">
                  <a16:creationId xmlns:a16="http://schemas.microsoft.com/office/drawing/2014/main" id="{E053E328-4F0B-8AE9-9793-C219F6787F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552913" y="2620006"/>
              <a:ext cx="868567" cy="868567"/>
            </a:xfrm>
            <a:prstGeom prst="rect">
              <a:avLst/>
            </a:prstGeom>
          </p:spPr>
        </p:pic>
        <p:pic>
          <p:nvPicPr>
            <p:cNvPr id="110" name="Picture Placeholder 74">
              <a:extLst>
                <a:ext uri="{FF2B5EF4-FFF2-40B4-BE49-F238E27FC236}">
                  <a16:creationId xmlns:a16="http://schemas.microsoft.com/office/drawing/2014/main" id="{4AE8AA7A-A7E2-74A6-9C93-205821BD8E68}"/>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14828" y="4311385"/>
              <a:ext cx="929789" cy="929788"/>
            </a:xfrm>
            <a:prstGeom prst="rect">
              <a:avLst/>
            </a:prstGeom>
          </p:spPr>
        </p:pic>
        <p:sp>
          <p:nvSpPr>
            <p:cNvPr id="111" name="TextBox 110">
              <a:extLst>
                <a:ext uri="{FF2B5EF4-FFF2-40B4-BE49-F238E27FC236}">
                  <a16:creationId xmlns:a16="http://schemas.microsoft.com/office/drawing/2014/main" id="{F574A1D3-238D-3F81-4511-6362178456A6}"/>
                </a:ext>
              </a:extLst>
            </p:cNvPr>
            <p:cNvSpPr txBox="1"/>
            <p:nvPr/>
          </p:nvSpPr>
          <p:spPr>
            <a:xfrm>
              <a:off x="5742020" y="5164973"/>
              <a:ext cx="875405"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Custom AI</a:t>
              </a:r>
            </a:p>
          </p:txBody>
        </p:sp>
        <p:sp>
          <p:nvSpPr>
            <p:cNvPr id="112" name="Rounded Rectangle 111">
              <a:extLst>
                <a:ext uri="{FF2B5EF4-FFF2-40B4-BE49-F238E27FC236}">
                  <a16:creationId xmlns:a16="http://schemas.microsoft.com/office/drawing/2014/main" id="{7A652566-257C-AF97-6580-163DAF752C15}"/>
                </a:ext>
              </a:extLst>
            </p:cNvPr>
            <p:cNvSpPr/>
            <p:nvPr/>
          </p:nvSpPr>
          <p:spPr>
            <a:xfrm>
              <a:off x="6559558" y="4379009"/>
              <a:ext cx="365760" cy="1828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bg1"/>
                  </a:solidFill>
                </a:rPr>
                <a:t>NEW</a:t>
              </a:r>
            </a:p>
          </p:txBody>
        </p:sp>
        <p:grpSp>
          <p:nvGrpSpPr>
            <p:cNvPr id="113" name="Group 112">
              <a:extLst>
                <a:ext uri="{FF2B5EF4-FFF2-40B4-BE49-F238E27FC236}">
                  <a16:creationId xmlns:a16="http://schemas.microsoft.com/office/drawing/2014/main" id="{12942958-C408-2833-D068-6EF29C290582}"/>
                </a:ext>
              </a:extLst>
            </p:cNvPr>
            <p:cNvGrpSpPr/>
            <p:nvPr/>
          </p:nvGrpSpPr>
          <p:grpSpPr>
            <a:xfrm>
              <a:off x="5334000" y="1072714"/>
              <a:ext cx="5577840" cy="4749293"/>
              <a:chOff x="4861560" y="1241741"/>
              <a:chExt cx="5577840" cy="4749293"/>
            </a:xfrm>
          </p:grpSpPr>
          <p:cxnSp>
            <p:nvCxnSpPr>
              <p:cNvPr id="115" name="Straight Connector 114">
                <a:extLst>
                  <a:ext uri="{FF2B5EF4-FFF2-40B4-BE49-F238E27FC236}">
                    <a16:creationId xmlns:a16="http://schemas.microsoft.com/office/drawing/2014/main" id="{0E60B057-58DF-659C-305C-8C6B34643029}"/>
                  </a:ext>
                </a:extLst>
              </p:cNvPr>
              <p:cNvCxnSpPr>
                <a:cxnSpLocks/>
              </p:cNvCxnSpPr>
              <p:nvPr/>
            </p:nvCxnSpPr>
            <p:spPr>
              <a:xfrm rot="5400000">
                <a:off x="7650480" y="-151665"/>
                <a:ext cx="0" cy="5577840"/>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ED0F756-1041-4DA6-64E5-2549970691ED}"/>
                  </a:ext>
                </a:extLst>
              </p:cNvPr>
              <p:cNvCxnSpPr>
                <a:cxnSpLocks/>
              </p:cNvCxnSpPr>
              <p:nvPr/>
            </p:nvCxnSpPr>
            <p:spPr>
              <a:xfrm rot="5400000">
                <a:off x="7650480" y="1534359"/>
                <a:ext cx="0" cy="5577840"/>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4C66A0F-BA00-7DBE-680B-54B2435E99D0}"/>
                  </a:ext>
                </a:extLst>
              </p:cNvPr>
              <p:cNvCxnSpPr>
                <a:cxnSpLocks/>
              </p:cNvCxnSpPr>
              <p:nvPr/>
            </p:nvCxnSpPr>
            <p:spPr>
              <a:xfrm>
                <a:off x="6720151" y="1241741"/>
                <a:ext cx="0" cy="4749293"/>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D6A86A-237A-2BFF-4019-E937CA95866B}"/>
                  </a:ext>
                </a:extLst>
              </p:cNvPr>
              <p:cNvCxnSpPr>
                <a:cxnSpLocks/>
              </p:cNvCxnSpPr>
              <p:nvPr/>
            </p:nvCxnSpPr>
            <p:spPr>
              <a:xfrm>
                <a:off x="8586933" y="1241741"/>
                <a:ext cx="0" cy="4749293"/>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119" name="Diamond 118">
                <a:extLst>
                  <a:ext uri="{FF2B5EF4-FFF2-40B4-BE49-F238E27FC236}">
                    <a16:creationId xmlns:a16="http://schemas.microsoft.com/office/drawing/2014/main" id="{61DF3CFD-90F3-F801-5CAE-E795D18D033D}"/>
                  </a:ext>
                </a:extLst>
              </p:cNvPr>
              <p:cNvSpPr/>
              <p:nvPr/>
            </p:nvSpPr>
            <p:spPr>
              <a:xfrm>
                <a:off x="6581427" y="2500095"/>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0" name="Diamond 119">
                <a:extLst>
                  <a:ext uri="{FF2B5EF4-FFF2-40B4-BE49-F238E27FC236}">
                    <a16:creationId xmlns:a16="http://schemas.microsoft.com/office/drawing/2014/main" id="{D06389CD-3F0D-63BA-8C9F-378CA7234480}"/>
                  </a:ext>
                </a:extLst>
              </p:cNvPr>
              <p:cNvSpPr/>
              <p:nvPr/>
            </p:nvSpPr>
            <p:spPr>
              <a:xfrm>
                <a:off x="8448209" y="2500095"/>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1" name="Diamond 120">
                <a:extLst>
                  <a:ext uri="{FF2B5EF4-FFF2-40B4-BE49-F238E27FC236}">
                    <a16:creationId xmlns:a16="http://schemas.microsoft.com/office/drawing/2014/main" id="{FD989BE1-25DD-454D-6A70-D0EA4E3B4F50}"/>
                  </a:ext>
                </a:extLst>
              </p:cNvPr>
              <p:cNvSpPr/>
              <p:nvPr/>
            </p:nvSpPr>
            <p:spPr>
              <a:xfrm>
                <a:off x="6581427" y="4186119"/>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2" name="Diamond 121">
                <a:extLst>
                  <a:ext uri="{FF2B5EF4-FFF2-40B4-BE49-F238E27FC236}">
                    <a16:creationId xmlns:a16="http://schemas.microsoft.com/office/drawing/2014/main" id="{110E8931-B17D-7D3A-BD9C-09EC060B9C29}"/>
                  </a:ext>
                </a:extLst>
              </p:cNvPr>
              <p:cNvSpPr/>
              <p:nvPr/>
            </p:nvSpPr>
            <p:spPr>
              <a:xfrm>
                <a:off x="8448209" y="4186119"/>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4" name="Rounded Rectangle 113">
              <a:extLst>
                <a:ext uri="{FF2B5EF4-FFF2-40B4-BE49-F238E27FC236}">
                  <a16:creationId xmlns:a16="http://schemas.microsoft.com/office/drawing/2014/main" id="{53572018-2B59-057F-CF4C-A3A2D4333E80}"/>
                </a:ext>
              </a:extLst>
            </p:cNvPr>
            <p:cNvSpPr/>
            <p:nvPr/>
          </p:nvSpPr>
          <p:spPr>
            <a:xfrm>
              <a:off x="5054422" y="612875"/>
              <a:ext cx="6152444" cy="5362222"/>
            </a:xfrm>
            <a:prstGeom prst="roundRect">
              <a:avLst>
                <a:gd name="adj" fmla="val 1479"/>
              </a:avLst>
            </a:prstGeom>
            <a:noFill/>
            <a:ln w="38100">
              <a:solidFill>
                <a:srgbClr val="F1B1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Example graphic of what can go on the right</a:t>
              </a:r>
            </a:p>
          </p:txBody>
        </p:sp>
      </p:grpSp>
    </p:spTree>
    <p:extLst>
      <p:ext uri="{BB962C8B-B14F-4D97-AF65-F5344CB8AC3E}">
        <p14:creationId xmlns:p14="http://schemas.microsoft.com/office/powerpoint/2010/main" val="3327905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B1732CA-0F1C-0820-D673-4A4E05776ECE}"/>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1FE1AF0E-AE31-4ABE-8910-F1F87A759AC9}"/>
              </a:ext>
            </a:extLst>
          </p:cNvPr>
          <p:cNvSpPr>
            <a:spLocks noGrp="1"/>
          </p:cNvSpPr>
          <p:nvPr>
            <p:ph type="title"/>
          </p:nvPr>
        </p:nvSpPr>
        <p:spPr>
          <a:xfrm>
            <a:off x="768875" y="182403"/>
            <a:ext cx="10671048" cy="822960"/>
          </a:xfrm>
        </p:spPr>
        <p:txBody>
          <a:bodyPr/>
          <a:lstStyle/>
          <a:p>
            <a:r>
              <a:rPr lang="en-US" dirty="0"/>
              <a:t>Speakers-virtual profile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50E26E79-FE23-034C-90CD-B50D3949423A}"/>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22" r="122"/>
          <a:stretch/>
        </p:blipFill>
        <p:spPr>
          <a:xfrm>
            <a:off x="797039" y="1583270"/>
            <a:ext cx="3227476" cy="3247119"/>
          </a:xfrm>
        </p:spPr>
      </p:pic>
      <p:sp>
        <p:nvSpPr>
          <p:cNvPr id="10" name="Text Placeholder 9">
            <a:extLst>
              <a:ext uri="{FF2B5EF4-FFF2-40B4-BE49-F238E27FC236}">
                <a16:creationId xmlns:a16="http://schemas.microsoft.com/office/drawing/2014/main" id="{656E122B-2EAB-C93F-6659-A0CCC3A8C181}"/>
              </a:ext>
            </a:extLst>
          </p:cNvPr>
          <p:cNvSpPr>
            <a:spLocks noGrp="1"/>
          </p:cNvSpPr>
          <p:nvPr>
            <p:ph type="body" sz="quarter" idx="12"/>
          </p:nvPr>
        </p:nvSpPr>
        <p:spPr>
          <a:xfrm>
            <a:off x="792538" y="5135879"/>
            <a:ext cx="3236480" cy="365125"/>
          </a:xfrm>
        </p:spPr>
        <p:txBody>
          <a:bodyPr/>
          <a:lstStyle/>
          <a:p>
            <a:r>
              <a:rPr lang="en-IN" dirty="0"/>
              <a:t>Speaker Name</a:t>
            </a:r>
            <a:endParaRPr lang="en-US" dirty="0"/>
          </a:p>
          <a:p>
            <a:endParaRPr lang="en-US" dirty="0"/>
          </a:p>
        </p:txBody>
      </p:sp>
      <p:sp>
        <p:nvSpPr>
          <p:cNvPr id="11" name="Text Placeholder 10">
            <a:extLst>
              <a:ext uri="{FF2B5EF4-FFF2-40B4-BE49-F238E27FC236}">
                <a16:creationId xmlns:a16="http://schemas.microsoft.com/office/drawing/2014/main" id="{5B508D55-EEF8-C54A-6E56-6AE440BA40E0}"/>
              </a:ext>
            </a:extLst>
          </p:cNvPr>
          <p:cNvSpPr>
            <a:spLocks noGrp="1"/>
          </p:cNvSpPr>
          <p:nvPr>
            <p:ph type="body" sz="quarter" idx="13"/>
          </p:nvPr>
        </p:nvSpPr>
        <p:spPr>
          <a:xfrm>
            <a:off x="792538" y="5499984"/>
            <a:ext cx="3236480" cy="365125"/>
          </a:xfrm>
        </p:spPr>
        <p:txBody>
          <a:bodyPr/>
          <a:lstStyle/>
          <a:p>
            <a:pPr lvl="0"/>
            <a:r>
              <a:rPr lang="en-IN" dirty="0"/>
              <a:t>Title, Company</a:t>
            </a:r>
            <a:endParaRPr lang="en-US" dirty="0"/>
          </a:p>
        </p:txBody>
      </p:sp>
      <p:graphicFrame>
        <p:nvGraphicFramePr>
          <p:cNvPr id="9" name="Table 1026">
            <a:extLst>
              <a:ext uri="{FF2B5EF4-FFF2-40B4-BE49-F238E27FC236}">
                <a16:creationId xmlns:a16="http://schemas.microsoft.com/office/drawing/2014/main" id="{0D4FC26C-65D3-6CB0-380B-6977178675C1}"/>
              </a:ext>
            </a:extLst>
          </p:cNvPr>
          <p:cNvGraphicFramePr>
            <a:graphicFrameLocks noGrp="1"/>
          </p:cNvGraphicFramePr>
          <p:nvPr>
            <p:ph sz="quarter" idx="16"/>
            <p:extLst>
              <p:ext uri="{D42A27DB-BD31-4B8C-83A1-F6EECF244321}">
                <p14:modId xmlns:p14="http://schemas.microsoft.com/office/powerpoint/2010/main" val="2019206290"/>
              </p:ext>
            </p:extLst>
          </p:nvPr>
        </p:nvGraphicFramePr>
        <p:xfrm>
          <a:off x="4541838" y="2514600"/>
          <a:ext cx="7314819" cy="1554480"/>
        </p:xfrm>
        <a:graphic>
          <a:graphicData uri="http://schemas.openxmlformats.org/drawingml/2006/table">
            <a:tbl>
              <a:tblPr firstRow="1" bandRow="1">
                <a:tableStyleId>{5FD0F851-EC5A-4D38-B0AD-8093EC10F338}</a:tableStyleId>
              </a:tblPr>
              <a:tblGrid>
                <a:gridCol w="2438273">
                  <a:extLst>
                    <a:ext uri="{9D8B030D-6E8A-4147-A177-3AD203B41FA5}">
                      <a16:colId xmlns:a16="http://schemas.microsoft.com/office/drawing/2014/main" val="4268383314"/>
                    </a:ext>
                  </a:extLst>
                </a:gridCol>
                <a:gridCol w="2438273">
                  <a:extLst>
                    <a:ext uri="{9D8B030D-6E8A-4147-A177-3AD203B41FA5}">
                      <a16:colId xmlns:a16="http://schemas.microsoft.com/office/drawing/2014/main" val="1142308481"/>
                    </a:ext>
                  </a:extLst>
                </a:gridCol>
                <a:gridCol w="2438273">
                  <a:extLst>
                    <a:ext uri="{9D8B030D-6E8A-4147-A177-3AD203B41FA5}">
                      <a16:colId xmlns:a16="http://schemas.microsoft.com/office/drawing/2014/main" val="1484317950"/>
                    </a:ext>
                  </a:extLst>
                </a:gridCol>
              </a:tblGrid>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Experience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Expertise</a:t>
                      </a:r>
                      <a:endParaRPr lang="en-US" b="1" i="0" dirty="0">
                        <a:solidFill>
                          <a:srgbClr val="F3F5F7"/>
                        </a:solidFill>
                        <a:latin typeface="Oracle Sans Tab Semi Bold" panose="020B0503020204020204" pitchFamily="34" charset="0"/>
                        <a:cs typeface="Oracle Sans Tab Semi Bold" panose="020B05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Location</a:t>
                      </a:r>
                      <a:endParaRPr lang="en-US" b="1" i="0" dirty="0">
                        <a:solidFill>
                          <a:srgbClr val="F3F5F7"/>
                        </a:solidFill>
                        <a:latin typeface="Oracle Sans Tab Semi Bold" panose="020B0503020204020204" pitchFamily="34" charset="0"/>
                        <a:cs typeface="Oracle Sans Tab Semi Bold" panose="020B05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373749"/>
                  </a:ext>
                </a:extLst>
              </a:tr>
              <a:tr h="1188720">
                <a:tc>
                  <a:txBody>
                    <a:bodyPr/>
                    <a:lstStyle/>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FDFFFD"/>
                          </a:solidFill>
                          <a:effectLst/>
                          <a:uLnTx/>
                          <a:uFillTx/>
                          <a:latin typeface="Oracle Sans Tab" panose="020B0503020204020204" pitchFamily="34" charset="0"/>
                          <a:ea typeface="Oracle Sans Bold"/>
                          <a:cs typeface="Oracle Sans Tab" panose="020B0503020204020204" pitchFamily="34" charset="0"/>
                          <a:sym typeface="Oracle Sans Bold"/>
                        </a:rPr>
                        <a:t>Oracle: 4 years</a:t>
                      </a:r>
                    </a:p>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FDFFFD"/>
                          </a:solidFill>
                          <a:effectLst/>
                          <a:uLnTx/>
                          <a:uFillTx/>
                          <a:latin typeface="Oracle Sans Tab" panose="020B0503020204020204" pitchFamily="34" charset="0"/>
                          <a:ea typeface="Oracle Sans Bold"/>
                          <a:cs typeface="Oracle Sans Tab" panose="020B0503020204020204" pitchFamily="34" charset="0"/>
                          <a:sym typeface="Oracle Sans Bold"/>
                        </a:rPr>
                        <a:t>Apple: 4 years</a:t>
                      </a:r>
                      <a:endParaRPr lang="en-US" sz="1400" b="0" i="0" dirty="0">
                        <a:solidFill>
                          <a:srgbClr val="FDFFFD"/>
                        </a:solidFill>
                        <a:latin typeface="Oracle Sans Tab" panose="020B0503020204020204" pitchFamily="34" charset="0"/>
                        <a:ea typeface="Oracle Sans Bold"/>
                        <a:cs typeface="Oracle Sans Tab" panose="020B0503020204020204" pitchFamily="34" charset="0"/>
                        <a:sym typeface="Oracle Sans Bold"/>
                      </a:endParaRPr>
                    </a:p>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lang="en-US" sz="1400" b="0" i="0" dirty="0">
                          <a:solidFill>
                            <a:srgbClr val="FDFFFD"/>
                          </a:solidFill>
                          <a:latin typeface="Oracle Sans Tab" panose="020B0503020204020204" pitchFamily="34" charset="0"/>
                          <a:ea typeface="Oracle Sans Bold"/>
                          <a:cs typeface="Oracle Sans Tab" panose="020B0503020204020204" pitchFamily="34" charset="0"/>
                          <a:sym typeface="Oracle Sans Bold"/>
                        </a:rPr>
                        <a:t>Belmont University: 4 years</a:t>
                      </a:r>
                    </a:p>
                    <a:p>
                      <a:pPr algn="l"/>
                      <a:endParaRPr lang="en-US" sz="1400" b="0" i="0" dirty="0">
                        <a:solidFill>
                          <a:srgbClr val="F3F5F7"/>
                        </a:solidFill>
                        <a:latin typeface="Oracle Sans Tab" panose="020B0503020204020204" pitchFamily="34" charset="0"/>
                        <a:cs typeface="Oracle Sans Tab" panose="020B0503020204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F8F8"/>
                          </a:solidFill>
                          <a:effectLst/>
                          <a:uLnTx/>
                          <a:uFillTx/>
                          <a:latin typeface="Oracle Sans Tab" panose="020B0503020204020204" pitchFamily="34" charset="0"/>
                          <a:cs typeface="Oracle Sans Tab" panose="020B0503020204020204" pitchFamily="34" charset="0"/>
                        </a:rPr>
                        <a:t>24 years partnering with companies for technology transformation</a:t>
                      </a:r>
                    </a:p>
                    <a:p>
                      <a:pPr lvl="0" algn="l"/>
                      <a:endParaRPr lang="en-US" sz="1400" b="0" i="0" dirty="0">
                        <a:solidFill>
                          <a:schemeClr val="tx2"/>
                        </a:solidFill>
                        <a:latin typeface="Oracle Sans Tab" panose="020B0503020204020204" pitchFamily="34" charset="0"/>
                        <a:cs typeface="Oracle Sans Tab" panose="020B0503020204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b="0" i="0" dirty="0">
                          <a:solidFill>
                            <a:srgbClr val="F3F5F7"/>
                          </a:solidFill>
                          <a:latin typeface="Oracle Sans Tab" panose="020B0503020204020204" pitchFamily="34" charset="0"/>
                          <a:cs typeface="Oracle Sans Tab" panose="020B0503020204020204" pitchFamily="34" charset="0"/>
                        </a:rPr>
                        <a:t>Nashville, TN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0776660"/>
                  </a:ext>
                </a:extLst>
              </a:tr>
            </a:tbl>
          </a:graphicData>
        </a:graphic>
      </p:graphicFrame>
      <p:pic>
        <p:nvPicPr>
          <p:cNvPr id="15" name="Graphic 14" descr="An icon of a location pin">
            <a:extLst>
              <a:ext uri="{FF2B5EF4-FFF2-40B4-BE49-F238E27FC236}">
                <a16:creationId xmlns:a16="http://schemas.microsoft.com/office/drawing/2014/main" id="{02082CC4-21F9-BB3C-6548-39E5AC4F1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9432" y="1972665"/>
            <a:ext cx="333723" cy="457200"/>
          </a:xfrm>
          <a:prstGeom prst="rect">
            <a:avLst/>
          </a:prstGeom>
        </p:spPr>
      </p:pic>
      <p:pic>
        <p:nvPicPr>
          <p:cNvPr id="17" name="Graphic 16" descr="An icon of mulitple buildings">
            <a:extLst>
              <a:ext uri="{FF2B5EF4-FFF2-40B4-BE49-F238E27FC236}">
                <a16:creationId xmlns:a16="http://schemas.microsoft.com/office/drawing/2014/main" id="{C66DF727-FC46-55C0-4883-84FBB6453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2976" y="1972665"/>
            <a:ext cx="419415" cy="457200"/>
          </a:xfrm>
          <a:prstGeom prst="rect">
            <a:avLst/>
          </a:prstGeom>
        </p:spPr>
      </p:pic>
      <p:pic>
        <p:nvPicPr>
          <p:cNvPr id="19" name="Graphic 18" descr="An icon of a document that has little boxes on it">
            <a:extLst>
              <a:ext uri="{FF2B5EF4-FFF2-40B4-BE49-F238E27FC236}">
                <a16:creationId xmlns:a16="http://schemas.microsoft.com/office/drawing/2014/main" id="{25DCA0C1-D485-C77E-A332-8185438A89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0390" y="1972665"/>
            <a:ext cx="328808" cy="457200"/>
          </a:xfrm>
          <a:prstGeom prst="rect">
            <a:avLst/>
          </a:prstGeom>
        </p:spPr>
      </p:pic>
      <p:sp>
        <p:nvSpPr>
          <p:cNvPr id="90" name="Slide Number Placeholder 89">
            <a:extLst>
              <a:ext uri="{FF2B5EF4-FFF2-40B4-BE49-F238E27FC236}">
                <a16:creationId xmlns:a16="http://schemas.microsoft.com/office/drawing/2014/main" id="{A965A50B-066C-4CCF-3F3D-6236C10788E9}"/>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3</a:t>
            </a:fld>
            <a:endParaRPr lang="en-US" dirty="0"/>
          </a:p>
        </p:txBody>
      </p:sp>
      <p:sp>
        <p:nvSpPr>
          <p:cNvPr id="89" name="Footer Placeholder 88">
            <a:extLst>
              <a:ext uri="{FF2B5EF4-FFF2-40B4-BE49-F238E27FC236}">
                <a16:creationId xmlns:a16="http://schemas.microsoft.com/office/drawing/2014/main" id="{4A8E0D62-14A8-586C-EA2A-2037364E40C7}"/>
              </a:ext>
            </a:extLst>
          </p:cNvPr>
          <p:cNvSpPr>
            <a:spLocks noGrp="1"/>
          </p:cNvSpPr>
          <p:nvPr>
            <p:ph type="ftr" sz="quarter" idx="18"/>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824476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70576-76D2-4FD7-DBBF-C75F591D4A5D}"/>
              </a:ext>
            </a:extLst>
          </p:cNvPr>
          <p:cNvSpPr>
            <a:spLocks noGrp="1"/>
          </p:cNvSpPr>
          <p:nvPr>
            <p:ph type="title"/>
          </p:nvPr>
        </p:nvSpPr>
        <p:spPr>
          <a:xfrm>
            <a:off x="762000" y="2298982"/>
            <a:ext cx="4846320" cy="2260036"/>
          </a:xfrm>
        </p:spPr>
        <p:txBody>
          <a:bodyPr/>
          <a:lstStyle/>
          <a:p>
            <a:r>
              <a:rPr lang="en-US" dirty="0"/>
              <a:t>Left title on dark.</a:t>
            </a:r>
            <a:br>
              <a:rPr lang="en-US" dirty="0"/>
            </a:br>
            <a:r>
              <a:rPr lang="en-US" dirty="0"/>
              <a:t>Add in custom </a:t>
            </a:r>
            <a:br>
              <a:rPr lang="en-US" dirty="0"/>
            </a:br>
            <a:r>
              <a:rPr lang="en-US" dirty="0"/>
              <a:t>graphics or technical</a:t>
            </a:r>
            <a:br>
              <a:rPr lang="en-US" dirty="0"/>
            </a:br>
            <a:r>
              <a:rPr lang="en-US" dirty="0"/>
              <a:t>diagrams on the right.</a:t>
            </a:r>
          </a:p>
        </p:txBody>
      </p:sp>
      <p:sp>
        <p:nvSpPr>
          <p:cNvPr id="3" name="Slide Number Placeholder 2">
            <a:extLst>
              <a:ext uri="{FF2B5EF4-FFF2-40B4-BE49-F238E27FC236}">
                <a16:creationId xmlns:a16="http://schemas.microsoft.com/office/drawing/2014/main" id="{12711EFC-33EB-9EDF-A951-7D28507344A7}"/>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30</a:t>
            </a:fld>
            <a:endParaRPr lang="en-US" dirty="0"/>
          </a:p>
        </p:txBody>
      </p:sp>
      <p:sp>
        <p:nvSpPr>
          <p:cNvPr id="4" name="Footer Placeholder 3">
            <a:extLst>
              <a:ext uri="{FF2B5EF4-FFF2-40B4-BE49-F238E27FC236}">
                <a16:creationId xmlns:a16="http://schemas.microsoft.com/office/drawing/2014/main" id="{432A716E-1246-9B40-A036-D64D1764AF94}"/>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grpSp>
        <p:nvGrpSpPr>
          <p:cNvPr id="33" name="Group 32" descr="An example graphic showing what could go on the right side of the screen. It shows an example title in a colorbox followed by a lighter box that give the porcess steps. Then it is followed by another example title with more process steps below. ">
            <a:extLst>
              <a:ext uri="{FF2B5EF4-FFF2-40B4-BE49-F238E27FC236}">
                <a16:creationId xmlns:a16="http://schemas.microsoft.com/office/drawing/2014/main" id="{D38FF310-7BAE-41C7-79F9-AE56746B2E05}"/>
              </a:ext>
            </a:extLst>
          </p:cNvPr>
          <p:cNvGrpSpPr/>
          <p:nvPr/>
        </p:nvGrpSpPr>
        <p:grpSpPr>
          <a:xfrm>
            <a:off x="5692286" y="612875"/>
            <a:ext cx="6152444" cy="5362222"/>
            <a:chOff x="5692286" y="612875"/>
            <a:chExt cx="6152444" cy="5362222"/>
          </a:xfrm>
        </p:grpSpPr>
        <p:sp>
          <p:nvSpPr>
            <p:cNvPr id="32" name="Rounded Rectangle 31">
              <a:extLst>
                <a:ext uri="{FF2B5EF4-FFF2-40B4-BE49-F238E27FC236}">
                  <a16:creationId xmlns:a16="http://schemas.microsoft.com/office/drawing/2014/main" id="{9151B00B-C053-4C85-FB06-472F661FEB8C}"/>
                </a:ext>
              </a:extLst>
            </p:cNvPr>
            <p:cNvSpPr/>
            <p:nvPr/>
          </p:nvSpPr>
          <p:spPr>
            <a:xfrm>
              <a:off x="5692286" y="612875"/>
              <a:ext cx="6152444" cy="5362222"/>
            </a:xfrm>
            <a:prstGeom prst="roundRect">
              <a:avLst>
                <a:gd name="adj" fmla="val 1479"/>
              </a:avLst>
            </a:prstGeom>
            <a:noFill/>
            <a:ln w="38100">
              <a:solidFill>
                <a:srgbClr val="F1B1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Example graphic of what can go on the right</a:t>
              </a:r>
            </a:p>
          </p:txBody>
        </p:sp>
        <p:grpSp>
          <p:nvGrpSpPr>
            <p:cNvPr id="17" name="Example graphic" descr="An example graphic showing what could go on the right side of the screen. It shows an example title in a colorbox followed by a lighter box that give the porcess steps. Then it is followed by another example title with more process steps below. ">
              <a:extLst>
                <a:ext uri="{FF2B5EF4-FFF2-40B4-BE49-F238E27FC236}">
                  <a16:creationId xmlns:a16="http://schemas.microsoft.com/office/drawing/2014/main" id="{E40840F3-FD51-51A3-F8CA-DDFB93719C1E}"/>
                </a:ext>
              </a:extLst>
            </p:cNvPr>
            <p:cNvGrpSpPr/>
            <p:nvPr/>
          </p:nvGrpSpPr>
          <p:grpSpPr>
            <a:xfrm>
              <a:off x="6267219" y="1070364"/>
              <a:ext cx="5002579" cy="4630535"/>
              <a:chOff x="6496899" y="1070364"/>
              <a:chExt cx="5002579" cy="4630535"/>
            </a:xfrm>
          </p:grpSpPr>
          <p:sp>
            <p:nvSpPr>
              <p:cNvPr id="18" name="Round Same Side Corner Rectangle 17">
                <a:extLst>
                  <a:ext uri="{FF2B5EF4-FFF2-40B4-BE49-F238E27FC236}">
                    <a16:creationId xmlns:a16="http://schemas.microsoft.com/office/drawing/2014/main" id="{54FD2E6B-05E8-7A98-D999-8ECE04D86A2B}"/>
                  </a:ext>
                </a:extLst>
              </p:cNvPr>
              <p:cNvSpPr/>
              <p:nvPr/>
            </p:nvSpPr>
            <p:spPr>
              <a:xfrm>
                <a:off x="6496899" y="4828993"/>
                <a:ext cx="4986562" cy="871906"/>
              </a:xfrm>
              <a:prstGeom prst="round2SameRect">
                <a:avLst>
                  <a:gd name="adj1" fmla="val 0"/>
                  <a:gd name="adj2" fmla="val 0"/>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p>
                <a:pPr>
                  <a:lnSpc>
                    <a:spcPct val="95000"/>
                  </a:lnSpc>
                  <a:spcBef>
                    <a:spcPts val="600"/>
                  </a:spcBef>
                </a:pPr>
                <a:r>
                  <a:rPr lang="en-US" sz="1600" dirty="0">
                    <a:solidFill>
                      <a:schemeClr val="bg1"/>
                    </a:solidFill>
                    <a:latin typeface="Oracle Sans Tab" panose="020B0503020204020204" pitchFamily="34" charset="0"/>
                    <a:cs typeface="Oracle Sans" panose="020B0503020204020204" pitchFamily="34" charset="0"/>
                  </a:rPr>
                  <a:t>Process steps go here</a:t>
                </a:r>
              </a:p>
            </p:txBody>
          </p:sp>
          <p:sp>
            <p:nvSpPr>
              <p:cNvPr id="19" name="Round Same Side Corner Rectangle 18">
                <a:extLst>
                  <a:ext uri="{FF2B5EF4-FFF2-40B4-BE49-F238E27FC236}">
                    <a16:creationId xmlns:a16="http://schemas.microsoft.com/office/drawing/2014/main" id="{49DD52A1-5CAF-C7A1-E83D-22E9B4949289}"/>
                  </a:ext>
                </a:extLst>
              </p:cNvPr>
              <p:cNvSpPr/>
              <p:nvPr/>
            </p:nvSpPr>
            <p:spPr>
              <a:xfrm>
                <a:off x="6496899" y="1937298"/>
                <a:ext cx="5002579" cy="1870286"/>
              </a:xfrm>
              <a:prstGeom prst="round2SameRect">
                <a:avLst>
                  <a:gd name="adj1" fmla="val 0"/>
                  <a:gd name="adj2" fmla="val 0"/>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p>
                <a:pPr>
                  <a:lnSpc>
                    <a:spcPct val="95000"/>
                  </a:lnSpc>
                  <a:spcBef>
                    <a:spcPts val="600"/>
                  </a:spcBef>
                </a:pPr>
                <a:r>
                  <a:rPr lang="en-US" sz="1600" dirty="0">
                    <a:solidFill>
                      <a:schemeClr val="bg1"/>
                    </a:solidFill>
                    <a:latin typeface="Oracle Sans Tab" panose="020B0503020204020204" pitchFamily="34" charset="0"/>
                    <a:cs typeface="Oracle Sans" panose="020B0503020204020204" pitchFamily="34" charset="0"/>
                  </a:rPr>
                  <a:t>Process steps go here</a:t>
                </a:r>
              </a:p>
            </p:txBody>
          </p:sp>
          <p:sp>
            <p:nvSpPr>
              <p:cNvPr id="20" name="Round Same Side Corner Rectangle 19">
                <a:extLst>
                  <a:ext uri="{FF2B5EF4-FFF2-40B4-BE49-F238E27FC236}">
                    <a16:creationId xmlns:a16="http://schemas.microsoft.com/office/drawing/2014/main" id="{FDFBEA56-ADBD-4D50-2330-D24E60B0F9B2}"/>
                  </a:ext>
                </a:extLst>
              </p:cNvPr>
              <p:cNvSpPr/>
              <p:nvPr/>
            </p:nvSpPr>
            <p:spPr>
              <a:xfrm>
                <a:off x="6496899" y="1070364"/>
                <a:ext cx="5002579" cy="871906"/>
              </a:xfrm>
              <a:prstGeom prst="round2SameRect">
                <a:avLst>
                  <a:gd name="adj1" fmla="val 0"/>
                  <a:gd name="adj2" fmla="val 0"/>
                </a:avLst>
              </a:prstGeom>
              <a:solidFill>
                <a:srgbClr val="7A475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spcAft>
                    <a:spcPts val="1200"/>
                  </a:spcAft>
                </a:pPr>
                <a:r>
                  <a:rPr lang="en-US" sz="2000" b="1" dirty="0">
                    <a:solidFill>
                      <a:schemeClr val="tx1"/>
                    </a:solidFill>
                  </a:rPr>
                  <a:t>Example title</a:t>
                </a:r>
              </a:p>
            </p:txBody>
          </p:sp>
          <p:sp>
            <p:nvSpPr>
              <p:cNvPr id="21" name="Round Same Side Corner Rectangle 20">
                <a:extLst>
                  <a:ext uri="{FF2B5EF4-FFF2-40B4-BE49-F238E27FC236}">
                    <a16:creationId xmlns:a16="http://schemas.microsoft.com/office/drawing/2014/main" id="{7C5F961F-C55B-8DB6-B677-14730A3AFA27}"/>
                  </a:ext>
                </a:extLst>
              </p:cNvPr>
              <p:cNvSpPr/>
              <p:nvPr/>
            </p:nvSpPr>
            <p:spPr>
              <a:xfrm>
                <a:off x="6496899" y="3957087"/>
                <a:ext cx="4986562" cy="871906"/>
              </a:xfrm>
              <a:prstGeom prst="round2SameRect">
                <a:avLst>
                  <a:gd name="adj1" fmla="val 0"/>
                  <a:gd name="adj2" fmla="val 0"/>
                </a:avLst>
              </a:prstGeom>
              <a:solidFill>
                <a:srgbClr val="634E7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spcAft>
                    <a:spcPts val="1200"/>
                  </a:spcAft>
                </a:pPr>
                <a:r>
                  <a:rPr lang="en-US" sz="2000" b="1" dirty="0">
                    <a:solidFill>
                      <a:schemeClr val="tx1"/>
                    </a:solidFill>
                  </a:rPr>
                  <a:t>Example title</a:t>
                </a:r>
              </a:p>
            </p:txBody>
          </p:sp>
        </p:grpSp>
      </p:grpSp>
    </p:spTree>
    <p:extLst>
      <p:ext uri="{BB962C8B-B14F-4D97-AF65-F5344CB8AC3E}">
        <p14:creationId xmlns:p14="http://schemas.microsoft.com/office/powerpoint/2010/main" val="890940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A05D-AFDC-3F94-45C1-9A4B1A22A04B}"/>
              </a:ext>
            </a:extLst>
          </p:cNvPr>
          <p:cNvSpPr>
            <a:spLocks noGrp="1"/>
          </p:cNvSpPr>
          <p:nvPr>
            <p:ph type="title"/>
          </p:nvPr>
        </p:nvSpPr>
        <p:spPr>
          <a:xfrm>
            <a:off x="768875" y="3017520"/>
            <a:ext cx="10671048" cy="822960"/>
          </a:xfrm>
        </p:spPr>
        <p:txBody>
          <a:bodyPr/>
          <a:lstStyle/>
          <a:p>
            <a:r>
              <a:rPr lang="en-US" dirty="0"/>
              <a:t>Impact or bold statement</a:t>
            </a:r>
            <a:br>
              <a:rPr lang="en-US" dirty="0"/>
            </a:br>
            <a:r>
              <a:rPr lang="en-US" dirty="0"/>
              <a:t>on a dark background</a:t>
            </a:r>
          </a:p>
        </p:txBody>
      </p:sp>
      <p:sp>
        <p:nvSpPr>
          <p:cNvPr id="3" name="Slide Number Placeholder 2">
            <a:extLst>
              <a:ext uri="{FF2B5EF4-FFF2-40B4-BE49-F238E27FC236}">
                <a16:creationId xmlns:a16="http://schemas.microsoft.com/office/drawing/2014/main" id="{03C78EC7-9C7E-2A6E-3C8C-D569BEBA99BC}"/>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31</a:t>
            </a:fld>
            <a:endParaRPr lang="en-US" dirty="0"/>
          </a:p>
        </p:txBody>
      </p:sp>
      <p:sp>
        <p:nvSpPr>
          <p:cNvPr id="4" name="Footer Placeholder 3">
            <a:extLst>
              <a:ext uri="{FF2B5EF4-FFF2-40B4-BE49-F238E27FC236}">
                <a16:creationId xmlns:a16="http://schemas.microsoft.com/office/drawing/2014/main" id="{D24D6DAC-7470-2C19-38CB-D6348676A112}"/>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2923812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4EE10A-64AC-E6AE-A1B9-015277786F79}"/>
              </a:ext>
            </a:extLst>
          </p:cNvPr>
          <p:cNvSpPr>
            <a:spLocks noGrp="1"/>
          </p:cNvSpPr>
          <p:nvPr>
            <p:ph type="title" idx="4294967295"/>
          </p:nvPr>
        </p:nvSpPr>
        <p:spPr>
          <a:xfrm>
            <a:off x="1520825" y="-822325"/>
            <a:ext cx="10671175" cy="822325"/>
          </a:xfrm>
        </p:spPr>
        <p:txBody>
          <a:bodyPr vert="horz" lIns="0" tIns="0" rIns="0" bIns="0" rtlCol="0" anchor="b">
            <a:noAutofit/>
          </a:bodyPr>
          <a:lstStyle/>
          <a:p>
            <a:r>
              <a:rPr lang="en-US" dirty="0">
                <a:noFill/>
              </a:rPr>
              <a:t>A Multi-statement slide example on dark </a:t>
            </a:r>
          </a:p>
        </p:txBody>
      </p:sp>
      <p:sp>
        <p:nvSpPr>
          <p:cNvPr id="2" name="Text Placeholder 1">
            <a:extLst>
              <a:ext uri="{FF2B5EF4-FFF2-40B4-BE49-F238E27FC236}">
                <a16:creationId xmlns:a16="http://schemas.microsoft.com/office/drawing/2014/main" id="{36F0D5F0-E69F-ED94-445E-38AD30A62514}"/>
              </a:ext>
            </a:extLst>
          </p:cNvPr>
          <p:cNvSpPr>
            <a:spLocks noGrp="1"/>
          </p:cNvSpPr>
          <p:nvPr>
            <p:ph type="body" sz="quarter" idx="17"/>
          </p:nvPr>
        </p:nvSpPr>
        <p:spPr>
          <a:xfrm>
            <a:off x="777284" y="1143025"/>
            <a:ext cx="7330143" cy="1158571"/>
          </a:xfrm>
        </p:spPr>
        <p:txBody>
          <a:bodyPr/>
          <a:lstStyle/>
          <a:p>
            <a:r>
              <a:rPr lang="en-US" dirty="0"/>
              <a:t>Impact or bold statement</a:t>
            </a:r>
          </a:p>
        </p:txBody>
      </p:sp>
      <p:sp>
        <p:nvSpPr>
          <p:cNvPr id="3" name="Text Placeholder 2">
            <a:extLst>
              <a:ext uri="{FF2B5EF4-FFF2-40B4-BE49-F238E27FC236}">
                <a16:creationId xmlns:a16="http://schemas.microsoft.com/office/drawing/2014/main" id="{A17ED4AA-422B-B1EA-6A84-8596B294A397}"/>
              </a:ext>
            </a:extLst>
          </p:cNvPr>
          <p:cNvSpPr>
            <a:spLocks noGrp="1"/>
          </p:cNvSpPr>
          <p:nvPr>
            <p:ph type="body" sz="quarter" idx="18"/>
          </p:nvPr>
        </p:nvSpPr>
        <p:spPr>
          <a:xfrm>
            <a:off x="777285" y="2602080"/>
            <a:ext cx="7330373" cy="1166509"/>
          </a:xfrm>
        </p:spPr>
        <p:txBody>
          <a:bodyPr/>
          <a:lstStyle/>
          <a:p>
            <a:r>
              <a:rPr lang="en-US" dirty="0"/>
              <a:t>Impact or bold statement</a:t>
            </a:r>
          </a:p>
        </p:txBody>
      </p:sp>
      <p:sp>
        <p:nvSpPr>
          <p:cNvPr id="4" name="Text Placeholder 3">
            <a:extLst>
              <a:ext uri="{FF2B5EF4-FFF2-40B4-BE49-F238E27FC236}">
                <a16:creationId xmlns:a16="http://schemas.microsoft.com/office/drawing/2014/main" id="{7A9472E4-0F02-2D14-AB10-3AF83A179460}"/>
              </a:ext>
            </a:extLst>
          </p:cNvPr>
          <p:cNvSpPr>
            <a:spLocks noGrp="1"/>
          </p:cNvSpPr>
          <p:nvPr>
            <p:ph type="body" sz="quarter" idx="19"/>
          </p:nvPr>
        </p:nvSpPr>
        <p:spPr>
          <a:xfrm>
            <a:off x="777283" y="4069073"/>
            <a:ext cx="7330375" cy="1182688"/>
          </a:xfrm>
        </p:spPr>
        <p:txBody>
          <a:bodyPr/>
          <a:lstStyle/>
          <a:p>
            <a:r>
              <a:rPr lang="en-US" dirty="0"/>
              <a:t>Impact or bold statement</a:t>
            </a:r>
          </a:p>
        </p:txBody>
      </p:sp>
      <p:sp>
        <p:nvSpPr>
          <p:cNvPr id="5" name="Slide Number Placeholder 4">
            <a:extLst>
              <a:ext uri="{FF2B5EF4-FFF2-40B4-BE49-F238E27FC236}">
                <a16:creationId xmlns:a16="http://schemas.microsoft.com/office/drawing/2014/main" id="{E85B60CD-AFDB-C542-D7C3-7E61274280D1}"/>
              </a:ext>
            </a:extLst>
          </p:cNvPr>
          <p:cNvSpPr>
            <a:spLocks noGrp="1"/>
          </p:cNvSpPr>
          <p:nvPr>
            <p:ph type="sldNum" sz="quarter" idx="20"/>
          </p:nvPr>
        </p:nvSpPr>
        <p:spPr>
          <a:xfrm>
            <a:off x="762000" y="6423660"/>
            <a:ext cx="365760" cy="365760"/>
          </a:xfrm>
        </p:spPr>
        <p:txBody>
          <a:bodyPr/>
          <a:lstStyle/>
          <a:p>
            <a:fld id="{345D60D9-5372-5F40-9443-0F9AE5BDC3C8}" type="slidenum">
              <a:rPr lang="en-US" smtClean="0"/>
              <a:pPr/>
              <a:t>32</a:t>
            </a:fld>
            <a:endParaRPr lang="en-US" dirty="0"/>
          </a:p>
        </p:txBody>
      </p:sp>
      <p:sp>
        <p:nvSpPr>
          <p:cNvPr id="6" name="Footer Placeholder 5">
            <a:extLst>
              <a:ext uri="{FF2B5EF4-FFF2-40B4-BE49-F238E27FC236}">
                <a16:creationId xmlns:a16="http://schemas.microsoft.com/office/drawing/2014/main" id="{82731E78-1235-0C27-9EA7-B65578C25F60}"/>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397708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A3D5146-CDA5-AFD9-FEF6-C0A7C3F19BD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46AC37-C1A4-BF1F-046E-11D4F2036032}"/>
              </a:ext>
            </a:extLst>
          </p:cNvPr>
          <p:cNvSpPr>
            <a:spLocks noGrp="1"/>
          </p:cNvSpPr>
          <p:nvPr>
            <p:ph type="title"/>
          </p:nvPr>
        </p:nvSpPr>
        <p:spPr>
          <a:xfrm>
            <a:off x="778406" y="1123950"/>
            <a:ext cx="4941769" cy="4610100"/>
          </a:xfrm>
        </p:spPr>
        <p:txBody>
          <a:bodyPr/>
          <a:lstStyle/>
          <a:p>
            <a:r>
              <a:rPr lang="en-US" dirty="0"/>
              <a:t>Headline copy on </a:t>
            </a:r>
            <a:br>
              <a:rPr lang="en-US" dirty="0"/>
            </a:br>
            <a:r>
              <a:rPr lang="en-US" dirty="0"/>
              <a:t>32 point dark slide</a:t>
            </a:r>
          </a:p>
        </p:txBody>
      </p:sp>
      <p:sp>
        <p:nvSpPr>
          <p:cNvPr id="5" name="Text Placeholder 4">
            <a:extLst>
              <a:ext uri="{FF2B5EF4-FFF2-40B4-BE49-F238E27FC236}">
                <a16:creationId xmlns:a16="http://schemas.microsoft.com/office/drawing/2014/main" id="{5B7CDEE5-BD11-6463-5A26-C5F1F95771CB}"/>
              </a:ext>
            </a:extLst>
          </p:cNvPr>
          <p:cNvSpPr>
            <a:spLocks noGrp="1"/>
          </p:cNvSpPr>
          <p:nvPr>
            <p:ph type="body" sz="quarter" idx="12"/>
          </p:nvPr>
        </p:nvSpPr>
        <p:spPr>
          <a:xfrm>
            <a:off x="6095604" y="1308567"/>
            <a:ext cx="5277987" cy="1000125"/>
          </a:xfrm>
        </p:spPr>
        <p:txBody>
          <a:bodyPr/>
          <a:lstStyle/>
          <a:p>
            <a:r>
              <a:rPr lang="en-US" dirty="0"/>
              <a:t>Intro copy or subhead lead in copy goes here, do not exceed 3 lines</a:t>
            </a:r>
          </a:p>
        </p:txBody>
      </p:sp>
      <p:pic>
        <p:nvPicPr>
          <p:cNvPr id="19" name="Picture Placeholder 32" descr="A placeholder icon">
            <a:extLst>
              <a:ext uri="{FF2B5EF4-FFF2-40B4-BE49-F238E27FC236}">
                <a16:creationId xmlns:a16="http://schemas.microsoft.com/office/drawing/2014/main" id="{30BA25A0-A2A7-0021-8439-028ED08E3A2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19" r="119"/>
          <a:stretch/>
        </p:blipFill>
        <p:spPr>
          <a:xfrm>
            <a:off x="6095603" y="2381250"/>
            <a:ext cx="667587" cy="667544"/>
          </a:xfrm>
        </p:spPr>
      </p:pic>
      <p:sp>
        <p:nvSpPr>
          <p:cNvPr id="7" name="Text Placeholder 6">
            <a:extLst>
              <a:ext uri="{FF2B5EF4-FFF2-40B4-BE49-F238E27FC236}">
                <a16:creationId xmlns:a16="http://schemas.microsoft.com/office/drawing/2014/main" id="{E0D7F06E-76EE-9A8C-9B39-05875949FF4B}"/>
              </a:ext>
            </a:extLst>
          </p:cNvPr>
          <p:cNvSpPr>
            <a:spLocks noGrp="1"/>
          </p:cNvSpPr>
          <p:nvPr>
            <p:ph type="body" sz="quarter" idx="14"/>
          </p:nvPr>
        </p:nvSpPr>
        <p:spPr>
          <a:xfrm>
            <a:off x="7010856" y="2529168"/>
            <a:ext cx="4781861" cy="667544"/>
          </a:xfrm>
        </p:spPr>
        <p:txBody>
          <a:bodyPr/>
          <a:lstStyle/>
          <a:p>
            <a:r>
              <a:rPr lang="en-US" dirty="0"/>
              <a:t>Add body copy here, do not exceed 2 lines</a:t>
            </a:r>
          </a:p>
        </p:txBody>
      </p:sp>
      <p:pic>
        <p:nvPicPr>
          <p:cNvPr id="23" name="Picture Placeholder 120" descr="A placeholder icon">
            <a:extLst>
              <a:ext uri="{FF2B5EF4-FFF2-40B4-BE49-F238E27FC236}">
                <a16:creationId xmlns:a16="http://schemas.microsoft.com/office/drawing/2014/main" id="{8F41BACE-8891-A2F5-332E-FDCABE0C5815}"/>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19" r="119"/>
          <a:stretch/>
        </p:blipFill>
        <p:spPr>
          <a:xfrm>
            <a:off x="6095603" y="3429001"/>
            <a:ext cx="667587" cy="667544"/>
          </a:xfrm>
        </p:spPr>
      </p:pic>
      <p:sp>
        <p:nvSpPr>
          <p:cNvPr id="9" name="Text Placeholder 8">
            <a:extLst>
              <a:ext uri="{FF2B5EF4-FFF2-40B4-BE49-F238E27FC236}">
                <a16:creationId xmlns:a16="http://schemas.microsoft.com/office/drawing/2014/main" id="{4A137280-0F0B-3125-5F5A-B90CCA9AE0D6}"/>
              </a:ext>
            </a:extLst>
          </p:cNvPr>
          <p:cNvSpPr>
            <a:spLocks noGrp="1"/>
          </p:cNvSpPr>
          <p:nvPr>
            <p:ph type="body" sz="quarter" idx="16"/>
          </p:nvPr>
        </p:nvSpPr>
        <p:spPr>
          <a:xfrm>
            <a:off x="7010856" y="3576918"/>
            <a:ext cx="4781861" cy="667544"/>
          </a:xfrm>
        </p:spPr>
        <p:txBody>
          <a:bodyPr/>
          <a:lstStyle/>
          <a:p>
            <a:r>
              <a:rPr lang="en-US"/>
              <a:t>Add body copy here, do not exceed 2 lines</a:t>
            </a:r>
            <a:endParaRPr lang="en-US" dirty="0"/>
          </a:p>
        </p:txBody>
      </p:sp>
      <p:pic>
        <p:nvPicPr>
          <p:cNvPr id="24" name="Picture Placeholder 104" descr="A placeholder icon">
            <a:extLst>
              <a:ext uri="{FF2B5EF4-FFF2-40B4-BE49-F238E27FC236}">
                <a16:creationId xmlns:a16="http://schemas.microsoft.com/office/drawing/2014/main" id="{E4EAC54D-7A06-CB48-E77E-69F9C4E86DDF}"/>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119" r="119"/>
          <a:stretch/>
        </p:blipFill>
        <p:spPr>
          <a:xfrm>
            <a:off x="6095603" y="4476751"/>
            <a:ext cx="667587" cy="667544"/>
          </a:xfrm>
        </p:spPr>
      </p:pic>
      <p:sp>
        <p:nvSpPr>
          <p:cNvPr id="11" name="Text Placeholder 10">
            <a:extLst>
              <a:ext uri="{FF2B5EF4-FFF2-40B4-BE49-F238E27FC236}">
                <a16:creationId xmlns:a16="http://schemas.microsoft.com/office/drawing/2014/main" id="{B2A91D75-401C-0B6A-E5B8-B735F8D2EEC5}"/>
              </a:ext>
            </a:extLst>
          </p:cNvPr>
          <p:cNvSpPr>
            <a:spLocks noGrp="1"/>
          </p:cNvSpPr>
          <p:nvPr>
            <p:ph type="body" sz="quarter" idx="18"/>
          </p:nvPr>
        </p:nvSpPr>
        <p:spPr>
          <a:xfrm>
            <a:off x="7010856" y="4624668"/>
            <a:ext cx="4781861" cy="667544"/>
          </a:xfrm>
        </p:spPr>
        <p:txBody>
          <a:bodyPr/>
          <a:lstStyle/>
          <a:p>
            <a:r>
              <a:rPr lang="en-US"/>
              <a:t>Add body copy here, do not exceed 2 lines</a:t>
            </a:r>
            <a:endParaRPr lang="en-US" dirty="0"/>
          </a:p>
        </p:txBody>
      </p:sp>
      <p:sp>
        <p:nvSpPr>
          <p:cNvPr id="15" name="Footer Placeholder 14">
            <a:extLst>
              <a:ext uri="{FF2B5EF4-FFF2-40B4-BE49-F238E27FC236}">
                <a16:creationId xmlns:a16="http://schemas.microsoft.com/office/drawing/2014/main" id="{66CE4A1A-CC17-FFC6-3DCA-15ED49DBEF1A}"/>
              </a:ext>
            </a:extLst>
          </p:cNvPr>
          <p:cNvSpPr>
            <a:spLocks noGrp="1"/>
          </p:cNvSpPr>
          <p:nvPr>
            <p:ph type="ftr" sz="quarter" idx="20"/>
          </p:nvPr>
        </p:nvSpPr>
        <p:spPr>
          <a:xfrm>
            <a:off x="1127759" y="6423978"/>
            <a:ext cx="5745379" cy="365125"/>
          </a:xfrm>
        </p:spPr>
        <p:txBody>
          <a:bodyPr/>
          <a:lstStyle/>
          <a:p>
            <a:r>
              <a:rPr lang="en-CA">
                <a:solidFill>
                  <a:srgbClr val="FFFFFF"/>
                </a:solidFill>
              </a:rPr>
              <a:t>Copyright © {YEAR}, Oracle and/or its affiliates |  Confidential: Internal/Restricted/Highly Restricted</a:t>
            </a:r>
            <a:endParaRPr lang="en-CA" dirty="0"/>
          </a:p>
        </p:txBody>
      </p:sp>
      <p:sp>
        <p:nvSpPr>
          <p:cNvPr id="14" name="Slide Number Placeholder 13">
            <a:extLst>
              <a:ext uri="{FF2B5EF4-FFF2-40B4-BE49-F238E27FC236}">
                <a16:creationId xmlns:a16="http://schemas.microsoft.com/office/drawing/2014/main" id="{7F0AD3F5-5076-9C35-335C-4D7A1931896F}"/>
              </a:ext>
            </a:extLst>
          </p:cNvPr>
          <p:cNvSpPr>
            <a:spLocks noGrp="1"/>
          </p:cNvSpPr>
          <p:nvPr>
            <p:ph type="sldNum" sz="quarter" idx="21"/>
          </p:nvPr>
        </p:nvSpPr>
        <p:spPr>
          <a:xfrm>
            <a:off x="762000" y="6423660"/>
            <a:ext cx="365760" cy="365760"/>
          </a:xfrm>
        </p:spPr>
        <p:txBody>
          <a:bodyPr/>
          <a:lstStyle/>
          <a:p>
            <a:fld id="{CFF4B978-1D82-7745-80C5-DBABA6B131D3}" type="slidenum">
              <a:rPr lang="en-US" smtClean="0"/>
              <a:pPr/>
              <a:t>33</a:t>
            </a:fld>
            <a:endParaRPr lang="en-US"/>
          </a:p>
        </p:txBody>
      </p:sp>
    </p:spTree>
    <p:extLst>
      <p:ext uri="{BB962C8B-B14F-4D97-AF65-F5344CB8AC3E}">
        <p14:creationId xmlns:p14="http://schemas.microsoft.com/office/powerpoint/2010/main" val="346520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80B9-163C-3BF3-0605-C934971C17CC}"/>
              </a:ext>
            </a:extLst>
          </p:cNvPr>
          <p:cNvSpPr>
            <a:spLocks noGrp="1"/>
          </p:cNvSpPr>
          <p:nvPr>
            <p:ph type="title"/>
          </p:nvPr>
        </p:nvSpPr>
        <p:spPr>
          <a:xfrm>
            <a:off x="768875" y="3017520"/>
            <a:ext cx="3132585" cy="822960"/>
          </a:xfrm>
        </p:spPr>
        <p:txBody>
          <a:bodyPr/>
          <a:lstStyle/>
          <a:p>
            <a:r>
              <a:rPr lang="en-US" dirty="0"/>
              <a:t>Title on </a:t>
            </a:r>
            <a:br>
              <a:rPr lang="en-US" dirty="0"/>
            </a:br>
            <a:r>
              <a:rPr lang="en-US" dirty="0"/>
              <a:t>dark split slide</a:t>
            </a:r>
          </a:p>
        </p:txBody>
      </p:sp>
      <p:sp>
        <p:nvSpPr>
          <p:cNvPr id="9" name="Text Placeholder 8">
            <a:extLst>
              <a:ext uri="{FF2B5EF4-FFF2-40B4-BE49-F238E27FC236}">
                <a16:creationId xmlns:a16="http://schemas.microsoft.com/office/drawing/2014/main" id="{83FD37A0-6D23-D2AA-8572-25F72CA43BD2}"/>
              </a:ext>
            </a:extLst>
          </p:cNvPr>
          <p:cNvSpPr>
            <a:spLocks noGrp="1"/>
          </p:cNvSpPr>
          <p:nvPr>
            <p:ph type="body" sz="quarter" idx="11"/>
          </p:nvPr>
        </p:nvSpPr>
        <p:spPr>
          <a:xfrm>
            <a:off x="4708865" y="2630927"/>
            <a:ext cx="6728946" cy="1596145"/>
          </a:xfrm>
        </p:spPr>
        <p:txBody>
          <a:bodyPr/>
          <a:lstStyle/>
          <a:p>
            <a:pPr lvl="0"/>
            <a:r>
              <a:rPr lang="en-US" noProof="0" dirty="0"/>
              <a:t>Ut </a:t>
            </a:r>
            <a:r>
              <a:rPr lang="en-US" noProof="0" dirty="0" err="1"/>
              <a:t>enim</a:t>
            </a:r>
            <a:r>
              <a:rPr lang="en-US" noProof="0" dirty="0"/>
              <a:t> ad minima </a:t>
            </a:r>
            <a:r>
              <a:rPr lang="en-US" noProof="0" dirty="0" err="1"/>
              <a:t>veniam</a:t>
            </a:r>
            <a:br>
              <a:rPr lang="en-US" noProof="0" dirty="0"/>
            </a:br>
            <a:r>
              <a:rPr lang="en-US" noProof="0" dirty="0" err="1"/>
              <a:t>quis</a:t>
            </a:r>
            <a:r>
              <a:rPr lang="en-US" noProof="0" dirty="0"/>
              <a:t> nostrum </a:t>
            </a:r>
            <a:r>
              <a:rPr lang="en-US" noProof="0" dirty="0" err="1"/>
              <a:t>exercitationem</a:t>
            </a:r>
            <a:endParaRPr lang="en-US" noProof="0" dirty="0"/>
          </a:p>
          <a:p>
            <a:pPr lvl="0"/>
            <a:r>
              <a:rPr lang="en-US" noProof="0" dirty="0" err="1"/>
              <a:t>ullam</a:t>
            </a:r>
            <a:r>
              <a:rPr lang="en-US" noProof="0" dirty="0"/>
              <a:t> corporis </a:t>
            </a:r>
            <a:r>
              <a:rPr lang="en-US" noProof="0" dirty="0" err="1"/>
              <a:t>suscipit</a:t>
            </a:r>
            <a:r>
              <a:rPr lang="en-US" noProof="0" dirty="0"/>
              <a:t> </a:t>
            </a:r>
            <a:r>
              <a:rPr lang="en-US" noProof="0" dirty="0" err="1"/>
              <a:t>laboriosam</a:t>
            </a:r>
            <a:endParaRPr lang="en-US" noProof="0" dirty="0"/>
          </a:p>
        </p:txBody>
      </p:sp>
      <p:sp>
        <p:nvSpPr>
          <p:cNvPr id="3" name="Slide Number Placeholder 2">
            <a:extLst>
              <a:ext uri="{FF2B5EF4-FFF2-40B4-BE49-F238E27FC236}">
                <a16:creationId xmlns:a16="http://schemas.microsoft.com/office/drawing/2014/main" id="{36CEF659-E87E-81C9-C693-B394BDF59BA1}"/>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34</a:t>
            </a:fld>
            <a:endParaRPr lang="en-US" dirty="0"/>
          </a:p>
        </p:txBody>
      </p:sp>
      <p:sp>
        <p:nvSpPr>
          <p:cNvPr id="4" name="Footer Placeholder 3">
            <a:extLst>
              <a:ext uri="{FF2B5EF4-FFF2-40B4-BE49-F238E27FC236}">
                <a16:creationId xmlns:a16="http://schemas.microsoft.com/office/drawing/2014/main" id="{112AD3FE-EFC8-7FC6-B25F-C58BF34BA048}"/>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595530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3334A5-3E9A-235B-C828-D8249FBDDFE0}"/>
              </a:ext>
            </a:extLst>
          </p:cNvPr>
          <p:cNvSpPr>
            <a:spLocks noGrp="1"/>
          </p:cNvSpPr>
          <p:nvPr>
            <p:ph type="title"/>
          </p:nvPr>
        </p:nvSpPr>
        <p:spPr>
          <a:xfrm>
            <a:off x="585926" y="1828800"/>
            <a:ext cx="8232149" cy="2026447"/>
          </a:xfrm>
        </p:spPr>
        <p:txBody>
          <a:bodyPr/>
          <a:lstStyle/>
          <a:p>
            <a:r>
              <a:rPr lang="en-US" dirty="0"/>
              <a:t>“A general customer quote slide. </a:t>
            </a:r>
            <a:br>
              <a:rPr lang="en-US" dirty="0"/>
            </a:br>
            <a:r>
              <a:rPr lang="en-US" dirty="0"/>
              <a:t>Surrounded by quotation marks”</a:t>
            </a:r>
          </a:p>
        </p:txBody>
      </p:sp>
      <p:sp>
        <p:nvSpPr>
          <p:cNvPr id="12" name="Text Placeholder 11">
            <a:extLst>
              <a:ext uri="{FF2B5EF4-FFF2-40B4-BE49-F238E27FC236}">
                <a16:creationId xmlns:a16="http://schemas.microsoft.com/office/drawing/2014/main" id="{1BF61792-D073-5A44-B903-9A9D58A32BCA}"/>
              </a:ext>
            </a:extLst>
          </p:cNvPr>
          <p:cNvSpPr>
            <a:spLocks noGrp="1"/>
          </p:cNvSpPr>
          <p:nvPr>
            <p:ph type="body" sz="quarter" idx="37"/>
          </p:nvPr>
        </p:nvSpPr>
        <p:spPr>
          <a:xfrm>
            <a:off x="761999" y="4540249"/>
            <a:ext cx="5333999" cy="266291"/>
          </a:xfrm>
        </p:spPr>
        <p:txBody>
          <a:bodyPr/>
          <a:lstStyle/>
          <a:p>
            <a:r>
              <a:rPr lang="en-US" dirty="0"/>
              <a:t>Name of person quoted</a:t>
            </a:r>
          </a:p>
          <a:p>
            <a:endParaRPr lang="en-US" dirty="0"/>
          </a:p>
          <a:p>
            <a:endParaRPr lang="en-US" dirty="0"/>
          </a:p>
        </p:txBody>
      </p:sp>
      <p:sp>
        <p:nvSpPr>
          <p:cNvPr id="8" name="Text Placeholder 7">
            <a:extLst>
              <a:ext uri="{FF2B5EF4-FFF2-40B4-BE49-F238E27FC236}">
                <a16:creationId xmlns:a16="http://schemas.microsoft.com/office/drawing/2014/main" id="{84059391-F3BB-369B-E3B0-9FF4F4A9A7F6}"/>
              </a:ext>
            </a:extLst>
          </p:cNvPr>
          <p:cNvSpPr>
            <a:spLocks noGrp="1"/>
          </p:cNvSpPr>
          <p:nvPr>
            <p:ph type="body" sz="quarter" idx="36"/>
          </p:nvPr>
        </p:nvSpPr>
        <p:spPr>
          <a:xfrm>
            <a:off x="761999" y="4877842"/>
            <a:ext cx="5333999" cy="895181"/>
          </a:xfrm>
        </p:spPr>
        <p:txBody>
          <a:bodyPr/>
          <a:lstStyle/>
          <a:p>
            <a:r>
              <a:rPr lang="en-US" dirty="0"/>
              <a:t>Additional information if needed</a:t>
            </a:r>
          </a:p>
          <a:p>
            <a:endParaRPr lang="en-US" dirty="0"/>
          </a:p>
        </p:txBody>
      </p:sp>
      <p:pic>
        <p:nvPicPr>
          <p:cNvPr id="13" name="Picture Placeholder 54" descr="A placeholder logo with called Supremo Financials.  ">
            <a:extLst>
              <a:ext uri="{FF2B5EF4-FFF2-40B4-BE49-F238E27FC236}">
                <a16:creationId xmlns:a16="http://schemas.microsoft.com/office/drawing/2014/main" id="{3228C911-7239-2AED-E96A-CEAB68FE12EF}"/>
              </a:ext>
            </a:extLst>
          </p:cNvPr>
          <p:cNvPicPr>
            <a:picLocks noGrp="1" noChangeAspect="1"/>
          </p:cNvPicPr>
          <p:nvPr>
            <p:ph sz="quarter" idx="45"/>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p:blipFill>
        <p:spPr>
          <a:xfrm>
            <a:off x="741820" y="1144588"/>
            <a:ext cx="2366048" cy="673100"/>
          </a:xfrm>
        </p:spPr>
      </p:pic>
      <p:sp>
        <p:nvSpPr>
          <p:cNvPr id="2" name="Footer Placeholder 1">
            <a:extLst>
              <a:ext uri="{FF2B5EF4-FFF2-40B4-BE49-F238E27FC236}">
                <a16:creationId xmlns:a16="http://schemas.microsoft.com/office/drawing/2014/main" id="{474C17CF-D291-7C73-30C5-A73A9CD7E489}"/>
              </a:ext>
            </a:extLst>
          </p:cNvPr>
          <p:cNvSpPr>
            <a:spLocks noGrp="1"/>
          </p:cNvSpPr>
          <p:nvPr>
            <p:ph type="ftr" sz="quarter" idx="47"/>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63F3BBE6-729E-341E-B370-63465C1CD6D3}"/>
              </a:ext>
            </a:extLst>
          </p:cNvPr>
          <p:cNvSpPr>
            <a:spLocks noGrp="1"/>
          </p:cNvSpPr>
          <p:nvPr>
            <p:ph type="sldNum" sz="quarter" idx="48"/>
          </p:nvPr>
        </p:nvSpPr>
        <p:spPr>
          <a:xfrm>
            <a:off x="762000" y="6423660"/>
            <a:ext cx="365760" cy="365760"/>
          </a:xfrm>
        </p:spPr>
        <p:txBody>
          <a:bodyPr/>
          <a:lstStyle/>
          <a:p>
            <a:fld id="{345D60D9-5372-5F40-9443-0F9AE5BDC3C8}" type="slidenum">
              <a:rPr lang="en-US" smtClean="0"/>
              <a:pPr/>
              <a:t>35</a:t>
            </a:fld>
            <a:endParaRPr lang="en-US" dirty="0"/>
          </a:p>
        </p:txBody>
      </p:sp>
    </p:spTree>
    <p:extLst>
      <p:ext uri="{BB962C8B-B14F-4D97-AF65-F5344CB8AC3E}">
        <p14:creationId xmlns:p14="http://schemas.microsoft.com/office/powerpoint/2010/main" val="4070906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043C52-B3E3-8ECA-C56A-2485F7A9A315}"/>
              </a:ext>
            </a:extLst>
          </p:cNvPr>
          <p:cNvSpPr>
            <a:spLocks noGrp="1"/>
          </p:cNvSpPr>
          <p:nvPr>
            <p:ph type="title"/>
          </p:nvPr>
        </p:nvSpPr>
        <p:spPr>
          <a:xfrm>
            <a:off x="5677787" y="2896192"/>
            <a:ext cx="6020298" cy="1384995"/>
          </a:xfrm>
        </p:spPr>
        <p:txBody>
          <a:bodyPr/>
          <a:lstStyle/>
          <a:p>
            <a:r>
              <a:rPr lang="en-US" dirty="0"/>
              <a:t>“A general customer quote slide. Surrounded by quotation marks.”</a:t>
            </a:r>
          </a:p>
        </p:txBody>
      </p:sp>
      <p:sp>
        <p:nvSpPr>
          <p:cNvPr id="13" name="Text Placeholder 12">
            <a:extLst>
              <a:ext uri="{FF2B5EF4-FFF2-40B4-BE49-F238E27FC236}">
                <a16:creationId xmlns:a16="http://schemas.microsoft.com/office/drawing/2014/main" id="{3370BB48-3A1E-81AE-3A1C-39B303CBF575}"/>
              </a:ext>
            </a:extLst>
          </p:cNvPr>
          <p:cNvSpPr>
            <a:spLocks noGrp="1"/>
          </p:cNvSpPr>
          <p:nvPr>
            <p:ph type="body" sz="quarter" idx="37"/>
          </p:nvPr>
        </p:nvSpPr>
        <p:spPr>
          <a:xfrm>
            <a:off x="5832887" y="4911127"/>
            <a:ext cx="5853145" cy="266291"/>
          </a:xfrm>
        </p:spPr>
        <p:txBody>
          <a:bodyPr/>
          <a:lstStyle/>
          <a:p>
            <a:r>
              <a:rPr lang="en-US" dirty="0"/>
              <a:t>Name of person quoted</a:t>
            </a:r>
          </a:p>
        </p:txBody>
      </p:sp>
      <p:sp>
        <p:nvSpPr>
          <p:cNvPr id="12" name="Text Placeholder 11">
            <a:extLst>
              <a:ext uri="{FF2B5EF4-FFF2-40B4-BE49-F238E27FC236}">
                <a16:creationId xmlns:a16="http://schemas.microsoft.com/office/drawing/2014/main" id="{B848D297-4115-4FDE-A9A8-F65508E55A8A}"/>
              </a:ext>
            </a:extLst>
          </p:cNvPr>
          <p:cNvSpPr>
            <a:spLocks noGrp="1"/>
          </p:cNvSpPr>
          <p:nvPr>
            <p:ph type="body" sz="quarter" idx="36"/>
          </p:nvPr>
        </p:nvSpPr>
        <p:spPr>
          <a:xfrm>
            <a:off x="5832887" y="5248720"/>
            <a:ext cx="5853145" cy="786385"/>
          </a:xfrm>
        </p:spPr>
        <p:txBody>
          <a:bodyPr/>
          <a:lstStyle/>
          <a:p>
            <a:r>
              <a:rPr lang="en-US" dirty="0"/>
              <a:t>Additional information if needed</a:t>
            </a:r>
          </a:p>
        </p:txBody>
      </p:sp>
      <p:pic>
        <p:nvPicPr>
          <p:cNvPr id="16" name="Picture Placeholder 7" descr="A placeholder image of a woman smiling at the camera. She is wearing a button-down shirt and wearing glasses. ">
            <a:extLst>
              <a:ext uri="{FF2B5EF4-FFF2-40B4-BE49-F238E27FC236}">
                <a16:creationId xmlns:a16="http://schemas.microsoft.com/office/drawing/2014/main" id="{B51FE9FD-92DA-72AD-8538-4156BDDE8D9D}"/>
              </a:ext>
            </a:extLst>
          </p:cNvPr>
          <p:cNvPicPr>
            <a:picLocks noGrp="1" noChangeAspect="1"/>
          </p:cNvPicPr>
          <p:nvPr>
            <p:ph type="pic" sz="quarter" idx="47"/>
          </p:nvPr>
        </p:nvPicPr>
        <p:blipFill rotWithShape="1">
          <a:blip r:embed="rId2" cstate="email">
            <a:extLst>
              <a:ext uri="{28A0092B-C50C-407E-A947-70E740481C1C}">
                <a14:useLocalDpi xmlns:a14="http://schemas.microsoft.com/office/drawing/2010/main"/>
              </a:ext>
            </a:extLst>
          </a:blip>
          <a:srcRect l="61" r="61"/>
          <a:stretch/>
        </p:blipFill>
        <p:spPr>
          <a:xfrm>
            <a:off x="0" y="0"/>
            <a:ext cx="4937092" cy="6292035"/>
          </a:xfrm>
        </p:spPr>
      </p:pic>
      <p:pic>
        <p:nvPicPr>
          <p:cNvPr id="3" name="Picture Placeholder 54" descr="A placeholder logo with called Supremo Financials.  ">
            <a:extLst>
              <a:ext uri="{FF2B5EF4-FFF2-40B4-BE49-F238E27FC236}">
                <a16:creationId xmlns:a16="http://schemas.microsoft.com/office/drawing/2014/main" id="{C5A79814-A0AD-15F9-9F9B-B8D6488652FE}"/>
              </a:ext>
            </a:extLst>
          </p:cNvPr>
          <p:cNvPicPr>
            <a:picLocks noGrp="1" noChangeAspect="1"/>
          </p:cNvPicPr>
          <p:nvPr>
            <p:ph sz="quarter" idx="48"/>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5869445" y="1560513"/>
            <a:ext cx="2366048" cy="673100"/>
          </a:xfrm>
        </p:spPr>
      </p:pic>
      <p:sp>
        <p:nvSpPr>
          <p:cNvPr id="6" name="Slide Number Placeholder 5">
            <a:extLst>
              <a:ext uri="{FF2B5EF4-FFF2-40B4-BE49-F238E27FC236}">
                <a16:creationId xmlns:a16="http://schemas.microsoft.com/office/drawing/2014/main" id="{A042BEDA-984B-5269-F81B-54959B2782F9}"/>
              </a:ext>
            </a:extLst>
          </p:cNvPr>
          <p:cNvSpPr>
            <a:spLocks noGrp="1"/>
          </p:cNvSpPr>
          <p:nvPr>
            <p:ph type="sldNum" sz="quarter" idx="45"/>
          </p:nvPr>
        </p:nvSpPr>
        <p:spPr>
          <a:xfrm>
            <a:off x="762000" y="6423660"/>
            <a:ext cx="365760" cy="365760"/>
          </a:xfrm>
        </p:spPr>
        <p:txBody>
          <a:bodyPr/>
          <a:lstStyle/>
          <a:p>
            <a:fld id="{345D60D9-5372-5F40-9443-0F9AE5BDC3C8}" type="slidenum">
              <a:rPr lang="en-US" smtClean="0"/>
              <a:pPr/>
              <a:t>36</a:t>
            </a:fld>
            <a:endParaRPr lang="en-US" dirty="0"/>
          </a:p>
        </p:txBody>
      </p:sp>
      <p:sp>
        <p:nvSpPr>
          <p:cNvPr id="7" name="Footer Placeholder 6">
            <a:extLst>
              <a:ext uri="{FF2B5EF4-FFF2-40B4-BE49-F238E27FC236}">
                <a16:creationId xmlns:a16="http://schemas.microsoft.com/office/drawing/2014/main" id="{837E9A97-985D-7FE3-4CFD-E3F0D08EE5CA}"/>
              </a:ext>
            </a:extLst>
          </p:cNvPr>
          <p:cNvSpPr>
            <a:spLocks noGrp="1"/>
          </p:cNvSpPr>
          <p:nvPr>
            <p:ph type="ftr" sz="quarter" idx="44"/>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870956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A194-D36D-3C2B-6057-EC6ED5E605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E0908B-D756-660C-9167-4321EDE822ED}"/>
              </a:ext>
            </a:extLst>
          </p:cNvPr>
          <p:cNvSpPr>
            <a:spLocks noGrp="1"/>
          </p:cNvSpPr>
          <p:nvPr>
            <p:ph type="title"/>
          </p:nvPr>
        </p:nvSpPr>
        <p:spPr>
          <a:xfrm>
            <a:off x="768875" y="182403"/>
            <a:ext cx="10671048" cy="822960"/>
          </a:xfrm>
        </p:spPr>
        <p:txBody>
          <a:bodyPr/>
          <a:lstStyle/>
          <a:p>
            <a:r>
              <a:rPr lang="en-US" dirty="0"/>
              <a:t>Timeline</a:t>
            </a:r>
          </a:p>
        </p:txBody>
      </p:sp>
      <p:grpSp>
        <p:nvGrpSpPr>
          <p:cNvPr id="31" name="Month Lables" descr="a grouping of months in boxes organized from left to right in January 2025 to Decemeber 2025">
            <a:extLst>
              <a:ext uri="{FF2B5EF4-FFF2-40B4-BE49-F238E27FC236}">
                <a16:creationId xmlns:a16="http://schemas.microsoft.com/office/drawing/2014/main" id="{E637A880-D605-B844-F590-E743D8478313}"/>
              </a:ext>
            </a:extLst>
          </p:cNvPr>
          <p:cNvGrpSpPr/>
          <p:nvPr/>
        </p:nvGrpSpPr>
        <p:grpSpPr>
          <a:xfrm>
            <a:off x="1445457" y="1417342"/>
            <a:ext cx="9301085" cy="356374"/>
            <a:chOff x="1447322" y="1952190"/>
            <a:chExt cx="9301085" cy="356374"/>
          </a:xfrm>
          <a:solidFill>
            <a:schemeClr val="tx2"/>
          </a:solidFill>
        </p:grpSpPr>
        <p:sp>
          <p:nvSpPr>
            <p:cNvPr id="32" name="Freeform 31">
              <a:extLst>
                <a:ext uri="{FF2B5EF4-FFF2-40B4-BE49-F238E27FC236}">
                  <a16:creationId xmlns:a16="http://schemas.microsoft.com/office/drawing/2014/main" id="{440A5A61-F636-743D-90AC-7BBD99ADAAAD}"/>
                </a:ext>
              </a:extLst>
            </p:cNvPr>
            <p:cNvSpPr/>
            <p:nvPr/>
          </p:nvSpPr>
          <p:spPr>
            <a:xfrm rot="10800000">
              <a:off x="1480856" y="1972928"/>
              <a:ext cx="65004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3" name="TextBox 32">
              <a:extLst>
                <a:ext uri="{FF2B5EF4-FFF2-40B4-BE49-F238E27FC236}">
                  <a16:creationId xmlns:a16="http://schemas.microsoft.com/office/drawing/2014/main" id="{37A962A1-9D7E-19C9-2234-8614ADFEFD23}"/>
                </a:ext>
              </a:extLst>
            </p:cNvPr>
            <p:cNvSpPr txBox="1"/>
            <p:nvPr/>
          </p:nvSpPr>
          <p:spPr>
            <a:xfrm>
              <a:off x="1447322" y="1952190"/>
              <a:ext cx="688009"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Jan 25</a:t>
              </a:r>
            </a:p>
          </p:txBody>
        </p:sp>
        <p:sp>
          <p:nvSpPr>
            <p:cNvPr id="34" name="Freeform 33">
              <a:extLst>
                <a:ext uri="{FF2B5EF4-FFF2-40B4-BE49-F238E27FC236}">
                  <a16:creationId xmlns:a16="http://schemas.microsoft.com/office/drawing/2014/main" id="{F04058F0-9D1A-9E67-166E-9AE2622DADE5}"/>
                </a:ext>
              </a:extLst>
            </p:cNvPr>
            <p:cNvSpPr/>
            <p:nvPr/>
          </p:nvSpPr>
          <p:spPr>
            <a:xfrm rot="10800000">
              <a:off x="2226857" y="1972928"/>
              <a:ext cx="688009"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5" name="TextBox 34">
              <a:extLst>
                <a:ext uri="{FF2B5EF4-FFF2-40B4-BE49-F238E27FC236}">
                  <a16:creationId xmlns:a16="http://schemas.microsoft.com/office/drawing/2014/main" id="{A45970A8-C89B-BE5E-59FD-9D261AA1799B}"/>
                </a:ext>
              </a:extLst>
            </p:cNvPr>
            <p:cNvSpPr txBox="1"/>
            <p:nvPr/>
          </p:nvSpPr>
          <p:spPr>
            <a:xfrm>
              <a:off x="2227697" y="1952190"/>
              <a:ext cx="69211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Feb 25</a:t>
              </a:r>
            </a:p>
          </p:txBody>
        </p:sp>
        <p:sp>
          <p:nvSpPr>
            <p:cNvPr id="36" name="Freeform 35">
              <a:extLst>
                <a:ext uri="{FF2B5EF4-FFF2-40B4-BE49-F238E27FC236}">
                  <a16:creationId xmlns:a16="http://schemas.microsoft.com/office/drawing/2014/main" id="{345F9E20-6F78-256A-79A1-CA6B9009EF35}"/>
                </a:ext>
              </a:extLst>
            </p:cNvPr>
            <p:cNvSpPr/>
            <p:nvPr/>
          </p:nvSpPr>
          <p:spPr>
            <a:xfrm rot="10800000">
              <a:off x="2996594" y="1972928"/>
              <a:ext cx="718504"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7" name="TextBox 36">
              <a:extLst>
                <a:ext uri="{FF2B5EF4-FFF2-40B4-BE49-F238E27FC236}">
                  <a16:creationId xmlns:a16="http://schemas.microsoft.com/office/drawing/2014/main" id="{8E1949EB-48A6-8041-E3AF-BDAC482B3779}"/>
                </a:ext>
              </a:extLst>
            </p:cNvPr>
            <p:cNvSpPr txBox="1"/>
            <p:nvPr/>
          </p:nvSpPr>
          <p:spPr>
            <a:xfrm>
              <a:off x="2995347" y="1952190"/>
              <a:ext cx="721672"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Mar 25</a:t>
              </a:r>
            </a:p>
          </p:txBody>
        </p:sp>
        <p:sp>
          <p:nvSpPr>
            <p:cNvPr id="38" name="Freeform 37">
              <a:extLst>
                <a:ext uri="{FF2B5EF4-FFF2-40B4-BE49-F238E27FC236}">
                  <a16:creationId xmlns:a16="http://schemas.microsoft.com/office/drawing/2014/main" id="{210E7860-265A-111A-CE59-336FFF7AC9C3}"/>
                </a:ext>
              </a:extLst>
            </p:cNvPr>
            <p:cNvSpPr/>
            <p:nvPr/>
          </p:nvSpPr>
          <p:spPr>
            <a:xfrm rot="10800000">
              <a:off x="3802649" y="1972928"/>
              <a:ext cx="683183"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9" name="TextBox 38">
              <a:extLst>
                <a:ext uri="{FF2B5EF4-FFF2-40B4-BE49-F238E27FC236}">
                  <a16:creationId xmlns:a16="http://schemas.microsoft.com/office/drawing/2014/main" id="{B4DD2141-2A77-3E43-D16B-2848849320E2}"/>
                </a:ext>
              </a:extLst>
            </p:cNvPr>
            <p:cNvSpPr txBox="1"/>
            <p:nvPr/>
          </p:nvSpPr>
          <p:spPr>
            <a:xfrm>
              <a:off x="3788191" y="1952190"/>
              <a:ext cx="70083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Apr 25</a:t>
              </a:r>
            </a:p>
          </p:txBody>
        </p:sp>
        <p:sp>
          <p:nvSpPr>
            <p:cNvPr id="40" name="Freeform 39">
              <a:extLst>
                <a:ext uri="{FF2B5EF4-FFF2-40B4-BE49-F238E27FC236}">
                  <a16:creationId xmlns:a16="http://schemas.microsoft.com/office/drawing/2014/main" id="{777150F8-C4D5-5C05-7196-51C6D170F652}"/>
                </a:ext>
              </a:extLst>
            </p:cNvPr>
            <p:cNvSpPr/>
            <p:nvPr/>
          </p:nvSpPr>
          <p:spPr>
            <a:xfrm rot="10800000">
              <a:off x="4551713" y="1972928"/>
              <a:ext cx="733429"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1" name="TextBox 40">
              <a:extLst>
                <a:ext uri="{FF2B5EF4-FFF2-40B4-BE49-F238E27FC236}">
                  <a16:creationId xmlns:a16="http://schemas.microsoft.com/office/drawing/2014/main" id="{104A0109-141D-1469-D881-87E578B88C4C}"/>
                </a:ext>
              </a:extLst>
            </p:cNvPr>
            <p:cNvSpPr txBox="1"/>
            <p:nvPr/>
          </p:nvSpPr>
          <p:spPr>
            <a:xfrm>
              <a:off x="4549715" y="1952190"/>
              <a:ext cx="742640"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May 25</a:t>
              </a:r>
            </a:p>
          </p:txBody>
        </p:sp>
        <p:sp>
          <p:nvSpPr>
            <p:cNvPr id="42" name="Freeform 41">
              <a:extLst>
                <a:ext uri="{FF2B5EF4-FFF2-40B4-BE49-F238E27FC236}">
                  <a16:creationId xmlns:a16="http://schemas.microsoft.com/office/drawing/2014/main" id="{A20600BB-18A4-263B-7810-4FF742D96A69}"/>
                </a:ext>
              </a:extLst>
            </p:cNvPr>
            <p:cNvSpPr/>
            <p:nvPr/>
          </p:nvSpPr>
          <p:spPr>
            <a:xfrm rot="10800000">
              <a:off x="5358235" y="1972928"/>
              <a:ext cx="693238"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3" name="TextBox 42">
              <a:extLst>
                <a:ext uri="{FF2B5EF4-FFF2-40B4-BE49-F238E27FC236}">
                  <a16:creationId xmlns:a16="http://schemas.microsoft.com/office/drawing/2014/main" id="{FC85B296-EAFC-8338-4BFE-86B85D5613F2}"/>
                </a:ext>
              </a:extLst>
            </p:cNvPr>
            <p:cNvSpPr txBox="1"/>
            <p:nvPr/>
          </p:nvSpPr>
          <p:spPr>
            <a:xfrm>
              <a:off x="5355449" y="1952190"/>
              <a:ext cx="69602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Jun 25</a:t>
              </a:r>
            </a:p>
          </p:txBody>
        </p:sp>
        <p:sp>
          <p:nvSpPr>
            <p:cNvPr id="44" name="Freeform 43">
              <a:extLst>
                <a:ext uri="{FF2B5EF4-FFF2-40B4-BE49-F238E27FC236}">
                  <a16:creationId xmlns:a16="http://schemas.microsoft.com/office/drawing/2014/main" id="{CD3AA094-E666-C015-6EA0-C38126B61175}"/>
                </a:ext>
              </a:extLst>
            </p:cNvPr>
            <p:cNvSpPr/>
            <p:nvPr/>
          </p:nvSpPr>
          <p:spPr>
            <a:xfrm rot="10800000">
              <a:off x="6172878" y="1972928"/>
              <a:ext cx="625022"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5" name="TextBox 44">
              <a:extLst>
                <a:ext uri="{FF2B5EF4-FFF2-40B4-BE49-F238E27FC236}">
                  <a16:creationId xmlns:a16="http://schemas.microsoft.com/office/drawing/2014/main" id="{AC864529-1EB6-4C5A-ABF6-CE7AE14F76A8}"/>
                </a:ext>
              </a:extLst>
            </p:cNvPr>
            <p:cNvSpPr txBox="1"/>
            <p:nvPr/>
          </p:nvSpPr>
          <p:spPr>
            <a:xfrm>
              <a:off x="6162723" y="1952190"/>
              <a:ext cx="646331"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Jul 25</a:t>
              </a:r>
            </a:p>
          </p:txBody>
        </p:sp>
        <p:sp>
          <p:nvSpPr>
            <p:cNvPr id="46" name="Freeform 45">
              <a:extLst>
                <a:ext uri="{FF2B5EF4-FFF2-40B4-BE49-F238E27FC236}">
                  <a16:creationId xmlns:a16="http://schemas.microsoft.com/office/drawing/2014/main" id="{E0F4E71C-56A2-8AC4-FE59-5EF6B278707F}"/>
                </a:ext>
              </a:extLst>
            </p:cNvPr>
            <p:cNvSpPr/>
            <p:nvPr/>
          </p:nvSpPr>
          <p:spPr>
            <a:xfrm rot="10800000">
              <a:off x="6902986" y="1972928"/>
              <a:ext cx="72539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7" name="TextBox 46">
              <a:extLst>
                <a:ext uri="{FF2B5EF4-FFF2-40B4-BE49-F238E27FC236}">
                  <a16:creationId xmlns:a16="http://schemas.microsoft.com/office/drawing/2014/main" id="{7C92EF83-1036-6688-4779-AAA17AF29B31}"/>
                </a:ext>
              </a:extLst>
            </p:cNvPr>
            <p:cNvSpPr txBox="1"/>
            <p:nvPr/>
          </p:nvSpPr>
          <p:spPr>
            <a:xfrm>
              <a:off x="6903826" y="1952190"/>
              <a:ext cx="728982"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Aug 25</a:t>
              </a:r>
            </a:p>
          </p:txBody>
        </p:sp>
        <p:sp>
          <p:nvSpPr>
            <p:cNvPr id="48" name="Freeform 47">
              <a:extLst>
                <a:ext uri="{FF2B5EF4-FFF2-40B4-BE49-F238E27FC236}">
                  <a16:creationId xmlns:a16="http://schemas.microsoft.com/office/drawing/2014/main" id="{49B55DCE-6EE1-5658-9842-9C92F03036DC}"/>
                </a:ext>
              </a:extLst>
            </p:cNvPr>
            <p:cNvSpPr/>
            <p:nvPr/>
          </p:nvSpPr>
          <p:spPr>
            <a:xfrm rot="10800000">
              <a:off x="7698688" y="1972928"/>
              <a:ext cx="70243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9" name="TextBox 48">
              <a:extLst>
                <a:ext uri="{FF2B5EF4-FFF2-40B4-BE49-F238E27FC236}">
                  <a16:creationId xmlns:a16="http://schemas.microsoft.com/office/drawing/2014/main" id="{7D508C2A-D29E-4D64-5158-0DE315647A77}"/>
                </a:ext>
              </a:extLst>
            </p:cNvPr>
            <p:cNvSpPr txBox="1"/>
            <p:nvPr/>
          </p:nvSpPr>
          <p:spPr>
            <a:xfrm>
              <a:off x="7699525" y="1952190"/>
              <a:ext cx="702436"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Sep 25</a:t>
              </a:r>
            </a:p>
          </p:txBody>
        </p:sp>
        <p:sp>
          <p:nvSpPr>
            <p:cNvPr id="50" name="Freeform 49">
              <a:extLst>
                <a:ext uri="{FF2B5EF4-FFF2-40B4-BE49-F238E27FC236}">
                  <a16:creationId xmlns:a16="http://schemas.microsoft.com/office/drawing/2014/main" id="{39B246BA-EE87-85D7-B06C-49739EDC9E24}"/>
                </a:ext>
              </a:extLst>
            </p:cNvPr>
            <p:cNvSpPr/>
            <p:nvPr/>
          </p:nvSpPr>
          <p:spPr>
            <a:xfrm rot="10800000">
              <a:off x="8487592" y="1972928"/>
              <a:ext cx="689483"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1" name="TextBox 50">
              <a:extLst>
                <a:ext uri="{FF2B5EF4-FFF2-40B4-BE49-F238E27FC236}">
                  <a16:creationId xmlns:a16="http://schemas.microsoft.com/office/drawing/2014/main" id="{B5C96777-8A79-CE37-412D-78AC8457DA5D}"/>
                </a:ext>
              </a:extLst>
            </p:cNvPr>
            <p:cNvSpPr txBox="1"/>
            <p:nvPr/>
          </p:nvSpPr>
          <p:spPr>
            <a:xfrm>
              <a:off x="8488428" y="1952190"/>
              <a:ext cx="68948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Oct 25</a:t>
              </a:r>
            </a:p>
          </p:txBody>
        </p:sp>
        <p:sp>
          <p:nvSpPr>
            <p:cNvPr id="52" name="Freeform 51">
              <a:extLst>
                <a:ext uri="{FF2B5EF4-FFF2-40B4-BE49-F238E27FC236}">
                  <a16:creationId xmlns:a16="http://schemas.microsoft.com/office/drawing/2014/main" id="{71F0D037-A3BA-1253-F044-AC8F08CE61B1}"/>
                </a:ext>
              </a:extLst>
            </p:cNvPr>
            <p:cNvSpPr/>
            <p:nvPr/>
          </p:nvSpPr>
          <p:spPr>
            <a:xfrm rot="10800000">
              <a:off x="9253858" y="1972928"/>
              <a:ext cx="721800"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3" name="TextBox 52">
              <a:extLst>
                <a:ext uri="{FF2B5EF4-FFF2-40B4-BE49-F238E27FC236}">
                  <a16:creationId xmlns:a16="http://schemas.microsoft.com/office/drawing/2014/main" id="{EB2629CF-2F76-AE45-B87C-89E8CAF9B0A0}"/>
                </a:ext>
              </a:extLst>
            </p:cNvPr>
            <p:cNvSpPr txBox="1"/>
            <p:nvPr/>
          </p:nvSpPr>
          <p:spPr>
            <a:xfrm>
              <a:off x="9254696" y="1952190"/>
              <a:ext cx="721801"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Nov 25</a:t>
              </a:r>
            </a:p>
          </p:txBody>
        </p:sp>
        <p:sp>
          <p:nvSpPr>
            <p:cNvPr id="54" name="Freeform 53">
              <a:extLst>
                <a:ext uri="{FF2B5EF4-FFF2-40B4-BE49-F238E27FC236}">
                  <a16:creationId xmlns:a16="http://schemas.microsoft.com/office/drawing/2014/main" id="{DD47ABF2-C4F5-B9E9-011E-A91F804323E6}"/>
                </a:ext>
              </a:extLst>
            </p:cNvPr>
            <p:cNvSpPr/>
            <p:nvPr/>
          </p:nvSpPr>
          <p:spPr>
            <a:xfrm rot="10800000">
              <a:off x="10046799" y="1972928"/>
              <a:ext cx="697878"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5" name="TextBox 54">
              <a:extLst>
                <a:ext uri="{FF2B5EF4-FFF2-40B4-BE49-F238E27FC236}">
                  <a16:creationId xmlns:a16="http://schemas.microsoft.com/office/drawing/2014/main" id="{09961481-12F8-6639-3611-35527FAA6BCC}"/>
                </a:ext>
              </a:extLst>
            </p:cNvPr>
            <p:cNvSpPr txBox="1"/>
            <p:nvPr/>
          </p:nvSpPr>
          <p:spPr>
            <a:xfrm>
              <a:off x="10047638" y="1952190"/>
              <a:ext cx="700769"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Dec 25</a:t>
              </a:r>
            </a:p>
          </p:txBody>
        </p:sp>
      </p:grpSp>
      <p:grpSp>
        <p:nvGrpSpPr>
          <p:cNvPr id="74" name="Line 1" descr="A timeline with a subhead on it">
            <a:extLst>
              <a:ext uri="{FF2B5EF4-FFF2-40B4-BE49-F238E27FC236}">
                <a16:creationId xmlns:a16="http://schemas.microsoft.com/office/drawing/2014/main" id="{9D26A5CA-C045-813E-6AB9-469153230F16}"/>
              </a:ext>
            </a:extLst>
          </p:cNvPr>
          <p:cNvGrpSpPr/>
          <p:nvPr/>
        </p:nvGrpSpPr>
        <p:grpSpPr>
          <a:xfrm>
            <a:off x="1380849" y="1963092"/>
            <a:ext cx="9353036" cy="464999"/>
            <a:chOff x="1406404" y="1950226"/>
            <a:chExt cx="9353036" cy="464999"/>
          </a:xfrm>
        </p:grpSpPr>
        <p:cxnSp>
          <p:nvCxnSpPr>
            <p:cNvPr id="66" name="Straight Connector 65">
              <a:extLst>
                <a:ext uri="{FF2B5EF4-FFF2-40B4-BE49-F238E27FC236}">
                  <a16:creationId xmlns:a16="http://schemas.microsoft.com/office/drawing/2014/main" id="{767D9160-5811-C865-D6E6-A7F704AA35BA}"/>
                </a:ext>
              </a:extLst>
            </p:cNvPr>
            <p:cNvCxnSpPr>
              <a:cxnSpLocks/>
            </p:cNvCxnSpPr>
            <p:nvPr/>
          </p:nvCxnSpPr>
          <p:spPr>
            <a:xfrm>
              <a:off x="1432560" y="2251975"/>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091858-87E0-0022-16F1-2CE593CD1E45}"/>
                </a:ext>
              </a:extLst>
            </p:cNvPr>
            <p:cNvCxnSpPr>
              <a:cxnSpLocks/>
              <a:endCxn id="72" idx="6"/>
            </p:cNvCxnSpPr>
            <p:nvPr/>
          </p:nvCxnSpPr>
          <p:spPr>
            <a:xfrm>
              <a:off x="1406404" y="2251975"/>
              <a:ext cx="1587078" cy="35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39538621-544C-A9B1-8199-B27CFAD2D259}"/>
                </a:ext>
              </a:extLst>
            </p:cNvPr>
            <p:cNvSpPr/>
            <p:nvPr/>
          </p:nvSpPr>
          <p:spPr>
            <a:xfrm>
              <a:off x="2674106" y="2095849"/>
              <a:ext cx="319376" cy="31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F050708-44EC-9171-6B81-8CE9815528FC}"/>
                </a:ext>
              </a:extLst>
            </p:cNvPr>
            <p:cNvSpPr txBox="1"/>
            <p:nvPr/>
          </p:nvSpPr>
          <p:spPr>
            <a:xfrm>
              <a:off x="1406404" y="1950226"/>
              <a:ext cx="840295" cy="276999"/>
            </a:xfrm>
            <a:prstGeom prst="rect">
              <a:avLst/>
            </a:prstGeom>
            <a:noFill/>
          </p:spPr>
          <p:txBody>
            <a:bodyPr wrap="none" rtlCol="0" anchor="b" anchorCtr="0">
              <a:noAutofit/>
            </a:bodyPr>
            <a:lstStyle/>
            <a:p>
              <a:r>
                <a:rPr lang="en-US" sz="1200" b="1" dirty="0">
                  <a:solidFill>
                    <a:schemeClr val="accent1"/>
                  </a:solidFill>
                  <a:latin typeface="Oracle Sans Tab" panose="020B0503020204020204" pitchFamily="34" charset="0"/>
                  <a:ea typeface="League Spartan" charset="0"/>
                  <a:cs typeface="Oracle Sans Tab" panose="020B0503020204020204" pitchFamily="34" charset="0"/>
                </a:rPr>
                <a:t>Subhead</a:t>
              </a:r>
            </a:p>
          </p:txBody>
        </p:sp>
      </p:grpSp>
      <p:grpSp>
        <p:nvGrpSpPr>
          <p:cNvPr id="106" name="Line 2" descr="A timeline with a subhead on it">
            <a:extLst>
              <a:ext uri="{FF2B5EF4-FFF2-40B4-BE49-F238E27FC236}">
                <a16:creationId xmlns:a16="http://schemas.microsoft.com/office/drawing/2014/main" id="{32B39326-FCF7-B2F3-9F37-D54B89302718}"/>
              </a:ext>
            </a:extLst>
          </p:cNvPr>
          <p:cNvGrpSpPr/>
          <p:nvPr/>
        </p:nvGrpSpPr>
        <p:grpSpPr>
          <a:xfrm>
            <a:off x="1393927" y="2714330"/>
            <a:ext cx="9326880" cy="463218"/>
            <a:chOff x="1432560" y="1967451"/>
            <a:chExt cx="9326880" cy="463218"/>
          </a:xfrm>
        </p:grpSpPr>
        <p:cxnSp>
          <p:nvCxnSpPr>
            <p:cNvPr id="107" name="Straight Connector 106">
              <a:extLst>
                <a:ext uri="{FF2B5EF4-FFF2-40B4-BE49-F238E27FC236}">
                  <a16:creationId xmlns:a16="http://schemas.microsoft.com/office/drawing/2014/main" id="{29E5A412-4480-6468-2447-0B112D27FDC0}"/>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776DD21-4470-C955-5E06-3E3FF07BBB30}"/>
                </a:ext>
              </a:extLst>
            </p:cNvPr>
            <p:cNvCxnSpPr>
              <a:cxnSpLocks/>
            </p:cNvCxnSpPr>
            <p:nvPr/>
          </p:nvCxnSpPr>
          <p:spPr>
            <a:xfrm>
              <a:off x="2843509" y="2269200"/>
              <a:ext cx="1587078" cy="356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617D75B8-E5F5-6A5C-6BD2-32ABB50CE0A2}"/>
                </a:ext>
              </a:extLst>
            </p:cNvPr>
            <p:cNvSpPr/>
            <p:nvPr/>
          </p:nvSpPr>
          <p:spPr>
            <a:xfrm>
              <a:off x="4111211" y="2111293"/>
              <a:ext cx="319376" cy="31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B40A468-A8AA-C193-1ABD-8D9C6A4A2826}"/>
                </a:ext>
              </a:extLst>
            </p:cNvPr>
            <p:cNvSpPr txBox="1"/>
            <p:nvPr/>
          </p:nvSpPr>
          <p:spPr>
            <a:xfrm>
              <a:off x="2843509" y="1967451"/>
              <a:ext cx="840295" cy="276999"/>
            </a:xfrm>
            <a:prstGeom prst="rect">
              <a:avLst/>
            </a:prstGeom>
            <a:noFill/>
          </p:spPr>
          <p:txBody>
            <a:bodyPr wrap="none" rtlCol="0" anchor="b" anchorCtr="0">
              <a:noAutofit/>
            </a:bodyPr>
            <a:lstStyle/>
            <a:p>
              <a:r>
                <a:rPr lang="en-US" sz="1200" b="1" dirty="0">
                  <a:solidFill>
                    <a:schemeClr val="accent2"/>
                  </a:solidFill>
                  <a:latin typeface="Oracle Sans Tab" panose="020B0503020204020204" pitchFamily="34" charset="0"/>
                  <a:ea typeface="League Spartan" charset="0"/>
                  <a:cs typeface="Oracle Sans Tab" panose="020B0503020204020204" pitchFamily="34" charset="0"/>
                </a:rPr>
                <a:t>Subhead</a:t>
              </a:r>
            </a:p>
          </p:txBody>
        </p:sp>
      </p:grpSp>
      <p:grpSp>
        <p:nvGrpSpPr>
          <p:cNvPr id="111" name="Line 3" descr="A timeline with a subhead on it">
            <a:extLst>
              <a:ext uri="{FF2B5EF4-FFF2-40B4-BE49-F238E27FC236}">
                <a16:creationId xmlns:a16="http://schemas.microsoft.com/office/drawing/2014/main" id="{B6F976B9-FE0E-41A9-AC4B-8A7586ACD7BF}"/>
              </a:ext>
            </a:extLst>
          </p:cNvPr>
          <p:cNvGrpSpPr/>
          <p:nvPr/>
        </p:nvGrpSpPr>
        <p:grpSpPr>
          <a:xfrm>
            <a:off x="1393927" y="3463787"/>
            <a:ext cx="9326880" cy="477956"/>
            <a:chOff x="1432560" y="1964045"/>
            <a:chExt cx="9326880" cy="477956"/>
          </a:xfrm>
        </p:grpSpPr>
        <p:cxnSp>
          <p:nvCxnSpPr>
            <p:cNvPr id="112" name="Straight Connector 111">
              <a:extLst>
                <a:ext uri="{FF2B5EF4-FFF2-40B4-BE49-F238E27FC236}">
                  <a16:creationId xmlns:a16="http://schemas.microsoft.com/office/drawing/2014/main" id="{FB6ACC33-251F-8AAF-FC90-B39EA57C2238}"/>
                </a:ext>
              </a:extLst>
            </p:cNvPr>
            <p:cNvCxnSpPr>
              <a:cxnSpLocks/>
            </p:cNvCxnSpPr>
            <p:nvPr/>
          </p:nvCxnSpPr>
          <p:spPr>
            <a:xfrm>
              <a:off x="1432560" y="2282313"/>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F1ED680-611B-1D00-3FAB-51A6D202D9DC}"/>
                </a:ext>
              </a:extLst>
            </p:cNvPr>
            <p:cNvCxnSpPr>
              <a:cxnSpLocks/>
            </p:cNvCxnSpPr>
            <p:nvPr/>
          </p:nvCxnSpPr>
          <p:spPr>
            <a:xfrm>
              <a:off x="4438120" y="2279035"/>
              <a:ext cx="3358104" cy="6556"/>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BC46CF12-67DB-5758-DAD7-4482F57839DC}"/>
                </a:ext>
              </a:extLst>
            </p:cNvPr>
            <p:cNvSpPr/>
            <p:nvPr/>
          </p:nvSpPr>
          <p:spPr>
            <a:xfrm>
              <a:off x="7476848" y="2122625"/>
              <a:ext cx="319376" cy="3193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74AC3BAE-45A7-E797-06F8-1CDA0FCD35F2}"/>
                </a:ext>
              </a:extLst>
            </p:cNvPr>
            <p:cNvSpPr txBox="1"/>
            <p:nvPr/>
          </p:nvSpPr>
          <p:spPr>
            <a:xfrm>
              <a:off x="4441582" y="1964045"/>
              <a:ext cx="840295" cy="276999"/>
            </a:xfrm>
            <a:prstGeom prst="rect">
              <a:avLst/>
            </a:prstGeom>
            <a:noFill/>
          </p:spPr>
          <p:txBody>
            <a:bodyPr wrap="none" rtlCol="0" anchor="b" anchorCtr="0">
              <a:noAutofit/>
            </a:bodyPr>
            <a:lstStyle/>
            <a:p>
              <a:r>
                <a:rPr lang="en-US" sz="1200" b="1" dirty="0">
                  <a:solidFill>
                    <a:schemeClr val="accent3"/>
                  </a:solidFill>
                  <a:latin typeface="Oracle Sans Tab" panose="020B0503020204020204" pitchFamily="34" charset="0"/>
                  <a:ea typeface="League Spartan" charset="0"/>
                  <a:cs typeface="Oracle Sans Tab" panose="020B0503020204020204" pitchFamily="34" charset="0"/>
                </a:rPr>
                <a:t>Subhead</a:t>
              </a:r>
            </a:p>
          </p:txBody>
        </p:sp>
      </p:grpSp>
      <p:grpSp>
        <p:nvGrpSpPr>
          <p:cNvPr id="124" name="Line 4" descr="A timeline with a subhead on it">
            <a:extLst>
              <a:ext uri="{FF2B5EF4-FFF2-40B4-BE49-F238E27FC236}">
                <a16:creationId xmlns:a16="http://schemas.microsoft.com/office/drawing/2014/main" id="{420127F7-1B45-B2EC-16DF-0AB85A93BAC5}"/>
              </a:ext>
            </a:extLst>
          </p:cNvPr>
          <p:cNvGrpSpPr/>
          <p:nvPr/>
        </p:nvGrpSpPr>
        <p:grpSpPr>
          <a:xfrm>
            <a:off x="1393927" y="4227982"/>
            <a:ext cx="9326880" cy="463218"/>
            <a:chOff x="1432560" y="1967451"/>
            <a:chExt cx="9326880" cy="463218"/>
          </a:xfrm>
        </p:grpSpPr>
        <p:cxnSp>
          <p:nvCxnSpPr>
            <p:cNvPr id="125" name="Straight Connector 124">
              <a:extLst>
                <a:ext uri="{FF2B5EF4-FFF2-40B4-BE49-F238E27FC236}">
                  <a16:creationId xmlns:a16="http://schemas.microsoft.com/office/drawing/2014/main" id="{310FD1DB-087C-12DD-5090-16C2832C3BF9}"/>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23BE7B4-2201-6AA0-1005-213AD48FE21F}"/>
                </a:ext>
              </a:extLst>
            </p:cNvPr>
            <p:cNvCxnSpPr>
              <a:cxnSpLocks/>
            </p:cNvCxnSpPr>
            <p:nvPr/>
          </p:nvCxnSpPr>
          <p:spPr>
            <a:xfrm>
              <a:off x="7617848" y="2269200"/>
              <a:ext cx="1587078" cy="356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26C38A4C-C7A3-C516-A206-20DB87DD9BDC}"/>
                </a:ext>
              </a:extLst>
            </p:cNvPr>
            <p:cNvSpPr/>
            <p:nvPr/>
          </p:nvSpPr>
          <p:spPr>
            <a:xfrm>
              <a:off x="8885550" y="2111293"/>
              <a:ext cx="319376" cy="31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677CA1F9-5B9C-F9C5-EE0A-D235DF6A73BA}"/>
                </a:ext>
              </a:extLst>
            </p:cNvPr>
            <p:cNvSpPr txBox="1"/>
            <p:nvPr/>
          </p:nvSpPr>
          <p:spPr>
            <a:xfrm>
              <a:off x="7617848" y="1967451"/>
              <a:ext cx="840295" cy="276999"/>
            </a:xfrm>
            <a:prstGeom prst="rect">
              <a:avLst/>
            </a:prstGeom>
            <a:noFill/>
          </p:spPr>
          <p:txBody>
            <a:bodyPr wrap="none" rtlCol="0" anchor="b" anchorCtr="0">
              <a:noAutofit/>
            </a:bodyPr>
            <a:lstStyle/>
            <a:p>
              <a:r>
                <a:rPr lang="en-US" sz="1200" b="1" dirty="0">
                  <a:solidFill>
                    <a:schemeClr val="accent2"/>
                  </a:solidFill>
                  <a:latin typeface="Oracle Sans Tab" panose="020B0503020204020204" pitchFamily="34" charset="0"/>
                  <a:ea typeface="League Spartan" charset="0"/>
                  <a:cs typeface="Oracle Sans Tab" panose="020B0503020204020204" pitchFamily="34" charset="0"/>
                </a:rPr>
                <a:t>Subhead</a:t>
              </a:r>
            </a:p>
          </p:txBody>
        </p:sp>
      </p:grpSp>
      <p:grpSp>
        <p:nvGrpSpPr>
          <p:cNvPr id="129" name="Line 5" descr="A timeline with a subhead on it">
            <a:extLst>
              <a:ext uri="{FF2B5EF4-FFF2-40B4-BE49-F238E27FC236}">
                <a16:creationId xmlns:a16="http://schemas.microsoft.com/office/drawing/2014/main" id="{76064A88-3BC8-7AF8-7737-7098E47E73FE}"/>
              </a:ext>
            </a:extLst>
          </p:cNvPr>
          <p:cNvGrpSpPr/>
          <p:nvPr/>
        </p:nvGrpSpPr>
        <p:grpSpPr>
          <a:xfrm>
            <a:off x="1355345" y="4977440"/>
            <a:ext cx="9404044" cy="463218"/>
            <a:chOff x="1432560" y="1967451"/>
            <a:chExt cx="9404044" cy="463218"/>
          </a:xfrm>
        </p:grpSpPr>
        <p:cxnSp>
          <p:nvCxnSpPr>
            <p:cNvPr id="130" name="Straight Connector 129">
              <a:extLst>
                <a:ext uri="{FF2B5EF4-FFF2-40B4-BE49-F238E27FC236}">
                  <a16:creationId xmlns:a16="http://schemas.microsoft.com/office/drawing/2014/main" id="{454BFD05-2154-2085-0661-C4808F15B7F3}"/>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C53ADA-F265-FFAC-9F30-0AA07D00C75B}"/>
                </a:ext>
              </a:extLst>
            </p:cNvPr>
            <p:cNvCxnSpPr>
              <a:cxnSpLocks/>
            </p:cNvCxnSpPr>
            <p:nvPr/>
          </p:nvCxnSpPr>
          <p:spPr>
            <a:xfrm>
              <a:off x="9249526" y="2269200"/>
              <a:ext cx="1587078" cy="35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F4535FF8-AC24-545F-2327-17453C27AD33}"/>
                </a:ext>
              </a:extLst>
            </p:cNvPr>
            <p:cNvSpPr/>
            <p:nvPr/>
          </p:nvSpPr>
          <p:spPr>
            <a:xfrm>
              <a:off x="10517228" y="2111293"/>
              <a:ext cx="319376" cy="31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D04157B0-FDDF-5B5D-7F42-801ADCFB44E5}"/>
                </a:ext>
              </a:extLst>
            </p:cNvPr>
            <p:cNvSpPr txBox="1"/>
            <p:nvPr/>
          </p:nvSpPr>
          <p:spPr>
            <a:xfrm>
              <a:off x="9249526" y="1967451"/>
              <a:ext cx="840295" cy="276999"/>
            </a:xfrm>
            <a:prstGeom prst="rect">
              <a:avLst/>
            </a:prstGeom>
            <a:noFill/>
          </p:spPr>
          <p:txBody>
            <a:bodyPr wrap="none" rtlCol="0" anchor="b" anchorCtr="0">
              <a:noAutofit/>
            </a:bodyPr>
            <a:lstStyle/>
            <a:p>
              <a:r>
                <a:rPr lang="en-US" sz="1200" b="1" dirty="0">
                  <a:solidFill>
                    <a:schemeClr val="accent1"/>
                  </a:solidFill>
                  <a:latin typeface="Oracle Sans Tab" panose="020B0503020204020204" pitchFamily="34" charset="0"/>
                  <a:ea typeface="League Spartan" charset="0"/>
                  <a:cs typeface="Oracle Sans Tab" panose="020B0503020204020204" pitchFamily="34" charset="0"/>
                </a:rPr>
                <a:t>Subhead</a:t>
              </a:r>
            </a:p>
          </p:txBody>
        </p:sp>
      </p:grpSp>
      <p:sp>
        <p:nvSpPr>
          <p:cNvPr id="4" name="Slide Number Placeholder 3">
            <a:extLst>
              <a:ext uri="{FF2B5EF4-FFF2-40B4-BE49-F238E27FC236}">
                <a16:creationId xmlns:a16="http://schemas.microsoft.com/office/drawing/2014/main" id="{1B038218-0014-ECB3-C3B6-31D395273F9C}"/>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37</a:t>
            </a:fld>
            <a:endParaRPr lang="en-US" dirty="0"/>
          </a:p>
        </p:txBody>
      </p:sp>
      <p:sp>
        <p:nvSpPr>
          <p:cNvPr id="3" name="Footer Placeholder 2">
            <a:extLst>
              <a:ext uri="{FF2B5EF4-FFF2-40B4-BE49-F238E27FC236}">
                <a16:creationId xmlns:a16="http://schemas.microsoft.com/office/drawing/2014/main" id="{57AE5AD3-83D9-63A1-F622-98A1CE2A0A0D}"/>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913832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41024-EEE9-6929-844C-60BF87F71E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BC8B0E2-9520-9DAB-3609-0E52922869BC}"/>
              </a:ext>
            </a:extLst>
          </p:cNvPr>
          <p:cNvSpPr>
            <a:spLocks noGrp="1"/>
          </p:cNvSpPr>
          <p:nvPr>
            <p:ph type="title"/>
          </p:nvPr>
        </p:nvSpPr>
        <p:spPr>
          <a:xfrm>
            <a:off x="768875" y="182403"/>
            <a:ext cx="10671048" cy="822960"/>
          </a:xfrm>
        </p:spPr>
        <p:txBody>
          <a:bodyPr/>
          <a:lstStyle/>
          <a:p>
            <a:r>
              <a:rPr lang="en-US" dirty="0"/>
              <a:t>Date timeline</a:t>
            </a:r>
          </a:p>
        </p:txBody>
      </p:sp>
      <p:sp>
        <p:nvSpPr>
          <p:cNvPr id="4" name="Slide Number Placeholder 3">
            <a:extLst>
              <a:ext uri="{FF2B5EF4-FFF2-40B4-BE49-F238E27FC236}">
                <a16:creationId xmlns:a16="http://schemas.microsoft.com/office/drawing/2014/main" id="{A3A77F5F-204E-33C9-3C2B-B6E56517D148}"/>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38</a:t>
            </a:fld>
            <a:endParaRPr lang="en-US" dirty="0"/>
          </a:p>
        </p:txBody>
      </p:sp>
      <p:sp>
        <p:nvSpPr>
          <p:cNvPr id="3" name="Footer Placeholder 2">
            <a:extLst>
              <a:ext uri="{FF2B5EF4-FFF2-40B4-BE49-F238E27FC236}">
                <a16:creationId xmlns:a16="http://schemas.microsoft.com/office/drawing/2014/main" id="{9CA7517F-E4F1-74DE-6AEE-64AC421930F4}"/>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grpSp>
        <p:nvGrpSpPr>
          <p:cNvPr id="22" name="Date 1" descr="Date 1&#13;&#10;Brief details go here&#13;&#10;">
            <a:extLst>
              <a:ext uri="{FF2B5EF4-FFF2-40B4-BE49-F238E27FC236}">
                <a16:creationId xmlns:a16="http://schemas.microsoft.com/office/drawing/2014/main" id="{F5A5E16C-D611-521C-D02C-4E734CAF73EF}"/>
              </a:ext>
            </a:extLst>
          </p:cNvPr>
          <p:cNvGrpSpPr/>
          <p:nvPr/>
        </p:nvGrpSpPr>
        <p:grpSpPr>
          <a:xfrm>
            <a:off x="1050625" y="1967132"/>
            <a:ext cx="1901490" cy="1553307"/>
            <a:chOff x="1050625" y="2240293"/>
            <a:chExt cx="1901490" cy="1553307"/>
          </a:xfrm>
        </p:grpSpPr>
        <p:cxnSp>
          <p:nvCxnSpPr>
            <p:cNvPr id="7" name="Straight Connector 6">
              <a:extLst>
                <a:ext uri="{FF2B5EF4-FFF2-40B4-BE49-F238E27FC236}">
                  <a16:creationId xmlns:a16="http://schemas.microsoft.com/office/drawing/2014/main" id="{DD03E6EB-40B0-C0CA-C4A8-BF6786E20F34}"/>
                </a:ext>
              </a:extLst>
            </p:cNvPr>
            <p:cNvCxnSpPr>
              <a:cxnSpLocks/>
            </p:cNvCxnSpPr>
            <p:nvPr/>
          </p:nvCxnSpPr>
          <p:spPr>
            <a:xfrm flipV="1">
              <a:off x="1050625" y="2296223"/>
              <a:ext cx="0" cy="14973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1">
              <a:extLst>
                <a:ext uri="{FF2B5EF4-FFF2-40B4-BE49-F238E27FC236}">
                  <a16:creationId xmlns:a16="http://schemas.microsoft.com/office/drawing/2014/main" id="{8F0D7682-F3B0-2488-9BE1-17DF4EB3FBBC}"/>
                </a:ext>
              </a:extLst>
            </p:cNvPr>
            <p:cNvSpPr txBox="1">
              <a:spLocks/>
            </p:cNvSpPr>
            <p:nvPr/>
          </p:nvSpPr>
          <p:spPr>
            <a:xfrm>
              <a:off x="1050625" y="224029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1</a:t>
              </a:r>
            </a:p>
            <a:p>
              <a:pPr>
                <a:lnSpc>
                  <a:spcPct val="100000"/>
                </a:lnSpc>
                <a:spcBef>
                  <a:spcPts val="0"/>
                </a:spcBef>
              </a:pPr>
              <a:r>
                <a:rPr lang="en-US" sz="1400" dirty="0"/>
                <a:t>Brief details go here</a:t>
              </a:r>
            </a:p>
          </p:txBody>
        </p:sp>
      </p:grpSp>
      <p:grpSp>
        <p:nvGrpSpPr>
          <p:cNvPr id="23" name="Date 2" descr="Date 2&#13;&#10;Brief details go here&#13;&#10;">
            <a:extLst>
              <a:ext uri="{FF2B5EF4-FFF2-40B4-BE49-F238E27FC236}">
                <a16:creationId xmlns:a16="http://schemas.microsoft.com/office/drawing/2014/main" id="{13F070A2-9589-5713-31E1-9405699391E1}"/>
              </a:ext>
            </a:extLst>
          </p:cNvPr>
          <p:cNvGrpSpPr/>
          <p:nvPr/>
        </p:nvGrpSpPr>
        <p:grpSpPr>
          <a:xfrm>
            <a:off x="2776670" y="3429000"/>
            <a:ext cx="1919042" cy="1280510"/>
            <a:chOff x="2776670" y="3308845"/>
            <a:chExt cx="1919042" cy="1280510"/>
          </a:xfrm>
        </p:grpSpPr>
        <p:cxnSp>
          <p:nvCxnSpPr>
            <p:cNvPr id="10" name="Straight Connector 9">
              <a:extLst>
                <a:ext uri="{FF2B5EF4-FFF2-40B4-BE49-F238E27FC236}">
                  <a16:creationId xmlns:a16="http://schemas.microsoft.com/office/drawing/2014/main" id="{EFB264C2-4924-696E-D0AE-D80CDF286C27}"/>
                </a:ext>
              </a:extLst>
            </p:cNvPr>
            <p:cNvCxnSpPr>
              <a:cxnSpLocks/>
            </p:cNvCxnSpPr>
            <p:nvPr/>
          </p:nvCxnSpPr>
          <p:spPr>
            <a:xfrm flipV="1">
              <a:off x="277667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
              <a:extLst>
                <a:ext uri="{FF2B5EF4-FFF2-40B4-BE49-F238E27FC236}">
                  <a16:creationId xmlns:a16="http://schemas.microsoft.com/office/drawing/2014/main" id="{20D300A2-6218-2EFF-BA88-8A177A37B6B6}"/>
                </a:ext>
              </a:extLst>
            </p:cNvPr>
            <p:cNvSpPr txBox="1">
              <a:spLocks/>
            </p:cNvSpPr>
            <p:nvPr/>
          </p:nvSpPr>
          <p:spPr>
            <a:xfrm>
              <a:off x="2794222"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2</a:t>
              </a:r>
            </a:p>
            <a:p>
              <a:pPr>
                <a:lnSpc>
                  <a:spcPct val="100000"/>
                </a:lnSpc>
                <a:spcBef>
                  <a:spcPts val="0"/>
                </a:spcBef>
              </a:pPr>
              <a:r>
                <a:rPr lang="en-US" sz="1400" dirty="0"/>
                <a:t>Brief details go here</a:t>
              </a:r>
            </a:p>
          </p:txBody>
        </p:sp>
      </p:grpSp>
      <p:grpSp>
        <p:nvGrpSpPr>
          <p:cNvPr id="24" name="Date 3" descr="Date 3&#13;&#10;Brief details go here&#13;&#10;">
            <a:extLst>
              <a:ext uri="{FF2B5EF4-FFF2-40B4-BE49-F238E27FC236}">
                <a16:creationId xmlns:a16="http://schemas.microsoft.com/office/drawing/2014/main" id="{F362E597-3C17-CC1C-0EA1-62C21ECF0F7A}"/>
              </a:ext>
            </a:extLst>
          </p:cNvPr>
          <p:cNvGrpSpPr/>
          <p:nvPr/>
        </p:nvGrpSpPr>
        <p:grpSpPr>
          <a:xfrm>
            <a:off x="4502715" y="1967132"/>
            <a:ext cx="1901490" cy="1230087"/>
            <a:chOff x="4502715" y="2078758"/>
            <a:chExt cx="1901490" cy="1230087"/>
          </a:xfrm>
        </p:grpSpPr>
        <p:cxnSp>
          <p:nvCxnSpPr>
            <p:cNvPr id="11" name="Straight Connector 10">
              <a:extLst>
                <a:ext uri="{FF2B5EF4-FFF2-40B4-BE49-F238E27FC236}">
                  <a16:creationId xmlns:a16="http://schemas.microsoft.com/office/drawing/2014/main" id="{9E0AD872-F7B5-3B36-299F-272866894205}"/>
                </a:ext>
              </a:extLst>
            </p:cNvPr>
            <p:cNvCxnSpPr>
              <a:cxnSpLocks/>
            </p:cNvCxnSpPr>
            <p:nvPr/>
          </p:nvCxnSpPr>
          <p:spPr>
            <a:xfrm flipV="1">
              <a:off x="4502715" y="2078758"/>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B116CD03-750F-8CF2-E9C5-820E21F10F7D}"/>
                </a:ext>
              </a:extLst>
            </p:cNvPr>
            <p:cNvSpPr txBox="1">
              <a:spLocks/>
            </p:cNvSpPr>
            <p:nvPr/>
          </p:nvSpPr>
          <p:spPr>
            <a:xfrm>
              <a:off x="4502715" y="2082448"/>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3</a:t>
              </a:r>
            </a:p>
            <a:p>
              <a:pPr>
                <a:lnSpc>
                  <a:spcPct val="100000"/>
                </a:lnSpc>
                <a:spcBef>
                  <a:spcPts val="0"/>
                </a:spcBef>
              </a:pPr>
              <a:r>
                <a:rPr lang="en-US" sz="1400" dirty="0"/>
                <a:t>Brief details go here</a:t>
              </a:r>
            </a:p>
          </p:txBody>
        </p:sp>
      </p:grpSp>
      <p:grpSp>
        <p:nvGrpSpPr>
          <p:cNvPr id="26" name="Date 5" descr="Date 5&#13;&#10;Brief details go here&#13;&#10;">
            <a:extLst>
              <a:ext uri="{FF2B5EF4-FFF2-40B4-BE49-F238E27FC236}">
                <a16:creationId xmlns:a16="http://schemas.microsoft.com/office/drawing/2014/main" id="{74BF8F86-2BC8-AE84-CE66-AD54E6C0F7EF}"/>
              </a:ext>
            </a:extLst>
          </p:cNvPr>
          <p:cNvGrpSpPr/>
          <p:nvPr/>
        </p:nvGrpSpPr>
        <p:grpSpPr>
          <a:xfrm>
            <a:off x="7954805" y="1967132"/>
            <a:ext cx="1901490" cy="1278990"/>
            <a:chOff x="7954805" y="1924603"/>
            <a:chExt cx="1901490" cy="1278990"/>
          </a:xfrm>
        </p:grpSpPr>
        <p:cxnSp>
          <p:nvCxnSpPr>
            <p:cNvPr id="13" name="Straight Connector 12">
              <a:extLst>
                <a:ext uri="{FF2B5EF4-FFF2-40B4-BE49-F238E27FC236}">
                  <a16:creationId xmlns:a16="http://schemas.microsoft.com/office/drawing/2014/main" id="{CCB3A218-D2FF-28A8-4116-2FD801A01CAA}"/>
                </a:ext>
              </a:extLst>
            </p:cNvPr>
            <p:cNvCxnSpPr>
              <a:cxnSpLocks/>
            </p:cNvCxnSpPr>
            <p:nvPr/>
          </p:nvCxnSpPr>
          <p:spPr>
            <a:xfrm flipV="1">
              <a:off x="7954805" y="1973506"/>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Placeholder 1">
              <a:extLst>
                <a:ext uri="{FF2B5EF4-FFF2-40B4-BE49-F238E27FC236}">
                  <a16:creationId xmlns:a16="http://schemas.microsoft.com/office/drawing/2014/main" id="{13B5F750-089F-FB01-6FAD-6DED66B9BAD4}"/>
                </a:ext>
              </a:extLst>
            </p:cNvPr>
            <p:cNvSpPr txBox="1">
              <a:spLocks/>
            </p:cNvSpPr>
            <p:nvPr/>
          </p:nvSpPr>
          <p:spPr>
            <a:xfrm>
              <a:off x="7954805" y="192460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5</a:t>
              </a:r>
            </a:p>
            <a:p>
              <a:pPr>
                <a:lnSpc>
                  <a:spcPct val="100000"/>
                </a:lnSpc>
                <a:spcBef>
                  <a:spcPts val="0"/>
                </a:spcBef>
              </a:pPr>
              <a:r>
                <a:rPr lang="en-US" sz="1400" dirty="0"/>
                <a:t>Brief details go here</a:t>
              </a:r>
            </a:p>
          </p:txBody>
        </p:sp>
      </p:grpSp>
      <p:grpSp>
        <p:nvGrpSpPr>
          <p:cNvPr id="25" name="Date 4" descr="Date 4&#13;&#10;Brief details go here&#13;&#10;">
            <a:extLst>
              <a:ext uri="{FF2B5EF4-FFF2-40B4-BE49-F238E27FC236}">
                <a16:creationId xmlns:a16="http://schemas.microsoft.com/office/drawing/2014/main" id="{06E6042B-578C-895A-2AD5-D00F655E127D}"/>
              </a:ext>
            </a:extLst>
          </p:cNvPr>
          <p:cNvGrpSpPr/>
          <p:nvPr/>
        </p:nvGrpSpPr>
        <p:grpSpPr>
          <a:xfrm>
            <a:off x="6228759" y="3197219"/>
            <a:ext cx="1901490" cy="1512291"/>
            <a:chOff x="6228759" y="3077064"/>
            <a:chExt cx="1901490" cy="1512291"/>
          </a:xfrm>
        </p:grpSpPr>
        <p:cxnSp>
          <p:nvCxnSpPr>
            <p:cNvPr id="12" name="Straight Connector 11">
              <a:extLst>
                <a:ext uri="{FF2B5EF4-FFF2-40B4-BE49-F238E27FC236}">
                  <a16:creationId xmlns:a16="http://schemas.microsoft.com/office/drawing/2014/main" id="{F850B4FE-D76F-EE0A-24D9-1B256CEDEA0D}"/>
                </a:ext>
              </a:extLst>
            </p:cNvPr>
            <p:cNvCxnSpPr>
              <a:cxnSpLocks/>
            </p:cNvCxnSpPr>
            <p:nvPr/>
          </p:nvCxnSpPr>
          <p:spPr>
            <a:xfrm flipV="1">
              <a:off x="6228760" y="3077064"/>
              <a:ext cx="0" cy="133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
              <a:extLst>
                <a:ext uri="{FF2B5EF4-FFF2-40B4-BE49-F238E27FC236}">
                  <a16:creationId xmlns:a16="http://schemas.microsoft.com/office/drawing/2014/main" id="{D58A2187-CEBA-3A56-E2C8-EC10D031CC2E}"/>
                </a:ext>
              </a:extLst>
            </p:cNvPr>
            <p:cNvSpPr txBox="1">
              <a:spLocks/>
            </p:cNvSpPr>
            <p:nvPr/>
          </p:nvSpPr>
          <p:spPr>
            <a:xfrm>
              <a:off x="6228759"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4</a:t>
              </a:r>
            </a:p>
            <a:p>
              <a:pPr>
                <a:lnSpc>
                  <a:spcPct val="100000"/>
                </a:lnSpc>
                <a:spcBef>
                  <a:spcPts val="0"/>
                </a:spcBef>
              </a:pPr>
              <a:r>
                <a:rPr lang="en-US" sz="1400" dirty="0"/>
                <a:t>Brief details go here</a:t>
              </a:r>
            </a:p>
          </p:txBody>
        </p:sp>
      </p:grpSp>
      <p:grpSp>
        <p:nvGrpSpPr>
          <p:cNvPr id="27" name="Date 5" descr="Date 6&#13;&#10;Brief details go here&#13;&#10;">
            <a:extLst>
              <a:ext uri="{FF2B5EF4-FFF2-40B4-BE49-F238E27FC236}">
                <a16:creationId xmlns:a16="http://schemas.microsoft.com/office/drawing/2014/main" id="{AA6D1FD6-9B76-52AA-5C1B-45B08DEEB547}"/>
              </a:ext>
            </a:extLst>
          </p:cNvPr>
          <p:cNvGrpSpPr/>
          <p:nvPr/>
        </p:nvGrpSpPr>
        <p:grpSpPr>
          <a:xfrm>
            <a:off x="9680850" y="3429000"/>
            <a:ext cx="1901490" cy="1280510"/>
            <a:chOff x="9680850" y="3308845"/>
            <a:chExt cx="1901490" cy="1280510"/>
          </a:xfrm>
        </p:grpSpPr>
        <p:cxnSp>
          <p:nvCxnSpPr>
            <p:cNvPr id="14" name="Straight Connector 13">
              <a:extLst>
                <a:ext uri="{FF2B5EF4-FFF2-40B4-BE49-F238E27FC236}">
                  <a16:creationId xmlns:a16="http://schemas.microsoft.com/office/drawing/2014/main" id="{FDF9E982-D465-E0F7-9844-0392E0146E09}"/>
                </a:ext>
              </a:extLst>
            </p:cNvPr>
            <p:cNvCxnSpPr>
              <a:cxnSpLocks/>
            </p:cNvCxnSpPr>
            <p:nvPr/>
          </p:nvCxnSpPr>
          <p:spPr>
            <a:xfrm flipV="1">
              <a:off x="968085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352E93C6-296F-081A-1ED7-8EC12C3EAEE7}"/>
                </a:ext>
              </a:extLst>
            </p:cNvPr>
            <p:cNvSpPr txBox="1">
              <a:spLocks/>
            </p:cNvSpPr>
            <p:nvPr/>
          </p:nvSpPr>
          <p:spPr>
            <a:xfrm>
              <a:off x="9680850"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6</a:t>
              </a:r>
            </a:p>
            <a:p>
              <a:pPr>
                <a:lnSpc>
                  <a:spcPct val="100000"/>
                </a:lnSpc>
                <a:spcBef>
                  <a:spcPts val="0"/>
                </a:spcBef>
              </a:pPr>
              <a:r>
                <a:rPr lang="en-US" sz="1400" dirty="0"/>
                <a:t>Brief details go here</a:t>
              </a:r>
            </a:p>
          </p:txBody>
        </p:sp>
      </p:grpSp>
      <p:sp>
        <p:nvSpPr>
          <p:cNvPr id="81" name="Graphic 78">
            <a:extLst>
              <a:ext uri="{FF2B5EF4-FFF2-40B4-BE49-F238E27FC236}">
                <a16:creationId xmlns:a16="http://schemas.microsoft.com/office/drawing/2014/main" id="{E80E9854-ACB0-FA78-B447-080F8FAE86E2}"/>
              </a:ext>
              <a:ext uri="{C183D7F6-B498-43B3-948B-1728B52AA6E4}">
                <adec:decorative xmlns:adec="http://schemas.microsoft.com/office/drawing/2017/decorative" val="1"/>
              </a:ext>
            </a:extLst>
          </p:cNvPr>
          <p:cNvSpPr/>
          <p:nvPr/>
        </p:nvSpPr>
        <p:spPr>
          <a:xfrm>
            <a:off x="-2" y="3125465"/>
            <a:ext cx="12188952" cy="672401"/>
          </a:xfrm>
          <a:custGeom>
            <a:avLst/>
            <a:gdLst>
              <a:gd name="connsiteX0" fmla="*/ 0 w 12188952"/>
              <a:gd name="connsiteY0" fmla="*/ 527004 h 672401"/>
              <a:gd name="connsiteX1" fmla="*/ 5358124 w 12188952"/>
              <a:gd name="connsiteY1" fmla="*/ 8062 h 672401"/>
              <a:gd name="connsiteX2" fmla="*/ 12188952 w 12188952"/>
              <a:gd name="connsiteY2" fmla="*/ 523844 h 672401"/>
              <a:gd name="connsiteX3" fmla="*/ 12188952 w 12188952"/>
              <a:gd name="connsiteY3" fmla="*/ 672402 h 672401"/>
              <a:gd name="connsiteX4" fmla="*/ 6674023 w 12188952"/>
              <a:gd name="connsiteY4" fmla="*/ 150488 h 672401"/>
              <a:gd name="connsiteX5" fmla="*/ 0 w 12188952"/>
              <a:gd name="connsiteY5" fmla="*/ 672402 h 672401"/>
              <a:gd name="connsiteX6" fmla="*/ 0 w 12188952"/>
              <a:gd name="connsiteY6" fmla="*/ 527004 h 67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72401">
                <a:moveTo>
                  <a:pt x="0" y="527004"/>
                </a:moveTo>
                <a:cubicBezTo>
                  <a:pt x="1767144" y="203274"/>
                  <a:pt x="3563300" y="45549"/>
                  <a:pt x="5358124" y="8062"/>
                </a:cubicBezTo>
                <a:cubicBezTo>
                  <a:pt x="7644124" y="-39540"/>
                  <a:pt x="9936598" y="122547"/>
                  <a:pt x="12188952" y="523844"/>
                </a:cubicBezTo>
                <a:lnTo>
                  <a:pt x="12188952" y="672402"/>
                </a:lnTo>
                <a:cubicBezTo>
                  <a:pt x="10369561" y="341022"/>
                  <a:pt x="8520522" y="179252"/>
                  <a:pt x="6674023" y="150488"/>
                </a:cubicBezTo>
                <a:cubicBezTo>
                  <a:pt x="4439953" y="113823"/>
                  <a:pt x="2200804" y="276605"/>
                  <a:pt x="0" y="672402"/>
                </a:cubicBezTo>
                <a:cubicBezTo>
                  <a:pt x="0" y="623915"/>
                  <a:pt x="0" y="575491"/>
                  <a:pt x="0" y="527004"/>
                </a:cubicBezTo>
                <a:close/>
              </a:path>
            </a:pathLst>
          </a:custGeom>
          <a:blipFill>
            <a:blip r:embed="rId2" cstate="email">
              <a:extLst>
                <a:ext uri="{28A0092B-C50C-407E-A947-70E740481C1C}">
                  <a14:useLocalDpi xmlns:a14="http://schemas.microsoft.com/office/drawing/2010/main"/>
                </a:ext>
              </a:extLst>
            </a:blip>
            <a:stretch>
              <a:fillRect/>
            </a:stretch>
          </a:blipFill>
          <a:ln w="6345" cap="flat">
            <a:noFill/>
            <a:prstDash val="solid"/>
            <a:miter/>
          </a:ln>
        </p:spPr>
        <p:txBody>
          <a:bodyPr rtlCol="0" anchor="ctr"/>
          <a:lstStyle/>
          <a:p>
            <a:endParaRPr lang="en-US"/>
          </a:p>
        </p:txBody>
      </p:sp>
    </p:spTree>
    <p:extLst>
      <p:ext uri="{BB962C8B-B14F-4D97-AF65-F5344CB8AC3E}">
        <p14:creationId xmlns:p14="http://schemas.microsoft.com/office/powerpoint/2010/main" val="3558220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1615A-78E3-2D56-CCE2-3C54B1F3A27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40D821-E97B-DED2-7797-F6F71F282D21}"/>
              </a:ext>
            </a:extLst>
          </p:cNvPr>
          <p:cNvSpPr>
            <a:spLocks noGrp="1"/>
          </p:cNvSpPr>
          <p:nvPr>
            <p:ph type="title"/>
          </p:nvPr>
        </p:nvSpPr>
        <p:spPr>
          <a:xfrm>
            <a:off x="768875" y="182403"/>
            <a:ext cx="10671048" cy="822960"/>
          </a:xfrm>
        </p:spPr>
        <p:txBody>
          <a:bodyPr/>
          <a:lstStyle/>
          <a:p>
            <a:r>
              <a:rPr lang="en-US" dirty="0"/>
              <a:t>Date timeline</a:t>
            </a:r>
          </a:p>
        </p:txBody>
      </p:sp>
      <p:grpSp>
        <p:nvGrpSpPr>
          <p:cNvPr id="22" name="Date 1" descr="Date 1&#13;&#10;Brief details go here&#13;&#10;">
            <a:extLst>
              <a:ext uri="{FF2B5EF4-FFF2-40B4-BE49-F238E27FC236}">
                <a16:creationId xmlns:a16="http://schemas.microsoft.com/office/drawing/2014/main" id="{07DDB8AB-4FC5-2CB3-F378-A18C5EF62BCF}"/>
              </a:ext>
            </a:extLst>
          </p:cNvPr>
          <p:cNvGrpSpPr/>
          <p:nvPr/>
        </p:nvGrpSpPr>
        <p:grpSpPr>
          <a:xfrm>
            <a:off x="1050625" y="1967132"/>
            <a:ext cx="1901490" cy="1553307"/>
            <a:chOff x="1050625" y="2240293"/>
            <a:chExt cx="1901490" cy="1553307"/>
          </a:xfrm>
        </p:grpSpPr>
        <p:cxnSp>
          <p:nvCxnSpPr>
            <p:cNvPr id="7" name="Straight Connector 6">
              <a:extLst>
                <a:ext uri="{FF2B5EF4-FFF2-40B4-BE49-F238E27FC236}">
                  <a16:creationId xmlns:a16="http://schemas.microsoft.com/office/drawing/2014/main" id="{C0E0DA81-D30A-88D3-235C-0BD074237839}"/>
                </a:ext>
              </a:extLst>
            </p:cNvPr>
            <p:cNvCxnSpPr>
              <a:cxnSpLocks/>
            </p:cNvCxnSpPr>
            <p:nvPr/>
          </p:nvCxnSpPr>
          <p:spPr>
            <a:xfrm flipV="1">
              <a:off x="1050625" y="2296223"/>
              <a:ext cx="0" cy="14973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1">
              <a:extLst>
                <a:ext uri="{FF2B5EF4-FFF2-40B4-BE49-F238E27FC236}">
                  <a16:creationId xmlns:a16="http://schemas.microsoft.com/office/drawing/2014/main" id="{5B2D3F35-674B-C175-65C3-778EE538FEBE}"/>
                </a:ext>
              </a:extLst>
            </p:cNvPr>
            <p:cNvSpPr txBox="1">
              <a:spLocks/>
            </p:cNvSpPr>
            <p:nvPr/>
          </p:nvSpPr>
          <p:spPr>
            <a:xfrm>
              <a:off x="1050625" y="224029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1</a:t>
              </a:r>
            </a:p>
            <a:p>
              <a:pPr>
                <a:lnSpc>
                  <a:spcPct val="100000"/>
                </a:lnSpc>
                <a:spcBef>
                  <a:spcPts val="0"/>
                </a:spcBef>
              </a:pPr>
              <a:r>
                <a:rPr lang="en-US" sz="1400" dirty="0"/>
                <a:t>Brief details go here</a:t>
              </a:r>
            </a:p>
          </p:txBody>
        </p:sp>
      </p:grpSp>
      <p:grpSp>
        <p:nvGrpSpPr>
          <p:cNvPr id="23" name="Date 2" descr="Date 2&#13;&#10;Brief details go here&#13;&#10;">
            <a:extLst>
              <a:ext uri="{FF2B5EF4-FFF2-40B4-BE49-F238E27FC236}">
                <a16:creationId xmlns:a16="http://schemas.microsoft.com/office/drawing/2014/main" id="{2D8DD456-8EA9-A78D-538A-F8BC73107DEA}"/>
              </a:ext>
            </a:extLst>
          </p:cNvPr>
          <p:cNvGrpSpPr/>
          <p:nvPr/>
        </p:nvGrpSpPr>
        <p:grpSpPr>
          <a:xfrm>
            <a:off x="2776670" y="3429000"/>
            <a:ext cx="1919042" cy="1280510"/>
            <a:chOff x="2776670" y="3308845"/>
            <a:chExt cx="1919042" cy="1280510"/>
          </a:xfrm>
        </p:grpSpPr>
        <p:cxnSp>
          <p:nvCxnSpPr>
            <p:cNvPr id="10" name="Straight Connector 9">
              <a:extLst>
                <a:ext uri="{FF2B5EF4-FFF2-40B4-BE49-F238E27FC236}">
                  <a16:creationId xmlns:a16="http://schemas.microsoft.com/office/drawing/2014/main" id="{92AD9F1B-347B-4A13-25BB-69FAB5BE5E92}"/>
                </a:ext>
              </a:extLst>
            </p:cNvPr>
            <p:cNvCxnSpPr>
              <a:cxnSpLocks/>
            </p:cNvCxnSpPr>
            <p:nvPr/>
          </p:nvCxnSpPr>
          <p:spPr>
            <a:xfrm flipV="1">
              <a:off x="277667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
              <a:extLst>
                <a:ext uri="{FF2B5EF4-FFF2-40B4-BE49-F238E27FC236}">
                  <a16:creationId xmlns:a16="http://schemas.microsoft.com/office/drawing/2014/main" id="{268E917F-DE2A-4D14-C7D2-6C84489B767D}"/>
                </a:ext>
              </a:extLst>
            </p:cNvPr>
            <p:cNvSpPr txBox="1">
              <a:spLocks/>
            </p:cNvSpPr>
            <p:nvPr/>
          </p:nvSpPr>
          <p:spPr>
            <a:xfrm>
              <a:off x="2794222"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2</a:t>
              </a:r>
            </a:p>
            <a:p>
              <a:pPr>
                <a:lnSpc>
                  <a:spcPct val="100000"/>
                </a:lnSpc>
                <a:spcBef>
                  <a:spcPts val="0"/>
                </a:spcBef>
              </a:pPr>
              <a:r>
                <a:rPr lang="en-US" sz="1400" dirty="0"/>
                <a:t>Brief details go here</a:t>
              </a:r>
            </a:p>
          </p:txBody>
        </p:sp>
      </p:grpSp>
      <p:grpSp>
        <p:nvGrpSpPr>
          <p:cNvPr id="24" name="Date 3" descr="Date 3&#13;&#10;Brief details go here&#13;&#10;">
            <a:extLst>
              <a:ext uri="{FF2B5EF4-FFF2-40B4-BE49-F238E27FC236}">
                <a16:creationId xmlns:a16="http://schemas.microsoft.com/office/drawing/2014/main" id="{C928E30C-885E-C59C-17A0-E8C705F58335}"/>
              </a:ext>
            </a:extLst>
          </p:cNvPr>
          <p:cNvGrpSpPr/>
          <p:nvPr/>
        </p:nvGrpSpPr>
        <p:grpSpPr>
          <a:xfrm>
            <a:off x="4502715" y="1967132"/>
            <a:ext cx="1901490" cy="1230087"/>
            <a:chOff x="4502715" y="2078758"/>
            <a:chExt cx="1901490" cy="1230087"/>
          </a:xfrm>
        </p:grpSpPr>
        <p:cxnSp>
          <p:nvCxnSpPr>
            <p:cNvPr id="11" name="Straight Connector 10">
              <a:extLst>
                <a:ext uri="{FF2B5EF4-FFF2-40B4-BE49-F238E27FC236}">
                  <a16:creationId xmlns:a16="http://schemas.microsoft.com/office/drawing/2014/main" id="{52F333F5-92E9-AA71-EFC9-3E5DBF9DEF3B}"/>
                </a:ext>
              </a:extLst>
            </p:cNvPr>
            <p:cNvCxnSpPr>
              <a:cxnSpLocks/>
            </p:cNvCxnSpPr>
            <p:nvPr/>
          </p:nvCxnSpPr>
          <p:spPr>
            <a:xfrm flipV="1">
              <a:off x="4502715" y="2078758"/>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846A7816-B4B6-2527-6136-1503B68FBD7D}"/>
                </a:ext>
              </a:extLst>
            </p:cNvPr>
            <p:cNvSpPr txBox="1">
              <a:spLocks/>
            </p:cNvSpPr>
            <p:nvPr/>
          </p:nvSpPr>
          <p:spPr>
            <a:xfrm>
              <a:off x="4502715" y="2082448"/>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3</a:t>
              </a:r>
            </a:p>
            <a:p>
              <a:pPr>
                <a:lnSpc>
                  <a:spcPct val="100000"/>
                </a:lnSpc>
                <a:spcBef>
                  <a:spcPts val="0"/>
                </a:spcBef>
              </a:pPr>
              <a:r>
                <a:rPr lang="en-US" sz="1400" dirty="0"/>
                <a:t>Brief details go here</a:t>
              </a:r>
            </a:p>
          </p:txBody>
        </p:sp>
      </p:grpSp>
      <p:grpSp>
        <p:nvGrpSpPr>
          <p:cNvPr id="26" name="Date 5" descr="Date 5&#13;&#10;Brief details go here&#13;&#10;">
            <a:extLst>
              <a:ext uri="{FF2B5EF4-FFF2-40B4-BE49-F238E27FC236}">
                <a16:creationId xmlns:a16="http://schemas.microsoft.com/office/drawing/2014/main" id="{59A60186-7697-98C1-AA14-4E0072955F6A}"/>
              </a:ext>
            </a:extLst>
          </p:cNvPr>
          <p:cNvGrpSpPr/>
          <p:nvPr/>
        </p:nvGrpSpPr>
        <p:grpSpPr>
          <a:xfrm>
            <a:off x="7954805" y="1967132"/>
            <a:ext cx="1901490" cy="1278990"/>
            <a:chOff x="7954805" y="1924603"/>
            <a:chExt cx="1901490" cy="1278990"/>
          </a:xfrm>
        </p:grpSpPr>
        <p:cxnSp>
          <p:nvCxnSpPr>
            <p:cNvPr id="13" name="Straight Connector 12">
              <a:extLst>
                <a:ext uri="{FF2B5EF4-FFF2-40B4-BE49-F238E27FC236}">
                  <a16:creationId xmlns:a16="http://schemas.microsoft.com/office/drawing/2014/main" id="{5D30F08C-8EB6-F6E5-8092-FE1C56FC7E32}"/>
                </a:ext>
              </a:extLst>
            </p:cNvPr>
            <p:cNvCxnSpPr>
              <a:cxnSpLocks/>
            </p:cNvCxnSpPr>
            <p:nvPr/>
          </p:nvCxnSpPr>
          <p:spPr>
            <a:xfrm flipV="1">
              <a:off x="7954805" y="1973506"/>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Placeholder 1">
              <a:extLst>
                <a:ext uri="{FF2B5EF4-FFF2-40B4-BE49-F238E27FC236}">
                  <a16:creationId xmlns:a16="http://schemas.microsoft.com/office/drawing/2014/main" id="{EF153B5B-6BCC-18FB-DAA3-427DF41FD40A}"/>
                </a:ext>
              </a:extLst>
            </p:cNvPr>
            <p:cNvSpPr txBox="1">
              <a:spLocks/>
            </p:cNvSpPr>
            <p:nvPr/>
          </p:nvSpPr>
          <p:spPr>
            <a:xfrm>
              <a:off x="7954805" y="192460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5</a:t>
              </a:r>
            </a:p>
            <a:p>
              <a:pPr>
                <a:lnSpc>
                  <a:spcPct val="100000"/>
                </a:lnSpc>
                <a:spcBef>
                  <a:spcPts val="0"/>
                </a:spcBef>
              </a:pPr>
              <a:r>
                <a:rPr lang="en-US" sz="1400" dirty="0"/>
                <a:t>Brief details go here</a:t>
              </a:r>
            </a:p>
          </p:txBody>
        </p:sp>
      </p:grpSp>
      <p:grpSp>
        <p:nvGrpSpPr>
          <p:cNvPr id="25" name="Date 4" descr="Date 4&#13;&#10;Brief details go here&#13;&#10;">
            <a:extLst>
              <a:ext uri="{FF2B5EF4-FFF2-40B4-BE49-F238E27FC236}">
                <a16:creationId xmlns:a16="http://schemas.microsoft.com/office/drawing/2014/main" id="{E07C7D9E-9D0E-2B44-2427-79FA79B70F36}"/>
              </a:ext>
            </a:extLst>
          </p:cNvPr>
          <p:cNvGrpSpPr/>
          <p:nvPr/>
        </p:nvGrpSpPr>
        <p:grpSpPr>
          <a:xfrm>
            <a:off x="6228759" y="3197219"/>
            <a:ext cx="1901490" cy="1512291"/>
            <a:chOff x="6228759" y="3077064"/>
            <a:chExt cx="1901490" cy="1512291"/>
          </a:xfrm>
        </p:grpSpPr>
        <p:cxnSp>
          <p:nvCxnSpPr>
            <p:cNvPr id="12" name="Straight Connector 11">
              <a:extLst>
                <a:ext uri="{FF2B5EF4-FFF2-40B4-BE49-F238E27FC236}">
                  <a16:creationId xmlns:a16="http://schemas.microsoft.com/office/drawing/2014/main" id="{06494BB3-B8BD-355A-5007-C273A9C5F8D6}"/>
                </a:ext>
              </a:extLst>
            </p:cNvPr>
            <p:cNvCxnSpPr>
              <a:cxnSpLocks/>
            </p:cNvCxnSpPr>
            <p:nvPr/>
          </p:nvCxnSpPr>
          <p:spPr>
            <a:xfrm flipV="1">
              <a:off x="6228760" y="3077064"/>
              <a:ext cx="0" cy="133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
              <a:extLst>
                <a:ext uri="{FF2B5EF4-FFF2-40B4-BE49-F238E27FC236}">
                  <a16:creationId xmlns:a16="http://schemas.microsoft.com/office/drawing/2014/main" id="{9E8CB341-C94A-6A9C-FDEE-9DC55B280AC1}"/>
                </a:ext>
              </a:extLst>
            </p:cNvPr>
            <p:cNvSpPr txBox="1">
              <a:spLocks/>
            </p:cNvSpPr>
            <p:nvPr/>
          </p:nvSpPr>
          <p:spPr>
            <a:xfrm>
              <a:off x="6228759"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4</a:t>
              </a:r>
            </a:p>
            <a:p>
              <a:pPr>
                <a:lnSpc>
                  <a:spcPct val="100000"/>
                </a:lnSpc>
                <a:spcBef>
                  <a:spcPts val="0"/>
                </a:spcBef>
              </a:pPr>
              <a:r>
                <a:rPr lang="en-US" sz="1400" dirty="0"/>
                <a:t>Brief details go here</a:t>
              </a:r>
            </a:p>
          </p:txBody>
        </p:sp>
      </p:grpSp>
      <p:grpSp>
        <p:nvGrpSpPr>
          <p:cNvPr id="27" name="Date 5" descr="Date 6&#13;&#10;Brief details go here&#13;&#10;">
            <a:extLst>
              <a:ext uri="{FF2B5EF4-FFF2-40B4-BE49-F238E27FC236}">
                <a16:creationId xmlns:a16="http://schemas.microsoft.com/office/drawing/2014/main" id="{4E773E93-2CE7-E904-C9BC-24D888E90EEF}"/>
              </a:ext>
            </a:extLst>
          </p:cNvPr>
          <p:cNvGrpSpPr/>
          <p:nvPr/>
        </p:nvGrpSpPr>
        <p:grpSpPr>
          <a:xfrm>
            <a:off x="9680850" y="3429000"/>
            <a:ext cx="1901490" cy="1280510"/>
            <a:chOff x="9680850" y="3308845"/>
            <a:chExt cx="1901490" cy="1280510"/>
          </a:xfrm>
        </p:grpSpPr>
        <p:cxnSp>
          <p:nvCxnSpPr>
            <p:cNvPr id="14" name="Straight Connector 13">
              <a:extLst>
                <a:ext uri="{FF2B5EF4-FFF2-40B4-BE49-F238E27FC236}">
                  <a16:creationId xmlns:a16="http://schemas.microsoft.com/office/drawing/2014/main" id="{8F3BDEEB-FE36-8616-EA40-E7FE9B1D1274}"/>
                </a:ext>
              </a:extLst>
            </p:cNvPr>
            <p:cNvCxnSpPr>
              <a:cxnSpLocks/>
            </p:cNvCxnSpPr>
            <p:nvPr/>
          </p:nvCxnSpPr>
          <p:spPr>
            <a:xfrm flipV="1">
              <a:off x="968085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06BEDBBF-31D4-0436-E993-F989EB08E2BE}"/>
                </a:ext>
              </a:extLst>
            </p:cNvPr>
            <p:cNvSpPr txBox="1">
              <a:spLocks/>
            </p:cNvSpPr>
            <p:nvPr/>
          </p:nvSpPr>
          <p:spPr>
            <a:xfrm>
              <a:off x="9680850"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6</a:t>
              </a:r>
            </a:p>
            <a:p>
              <a:pPr>
                <a:lnSpc>
                  <a:spcPct val="100000"/>
                </a:lnSpc>
                <a:spcBef>
                  <a:spcPts val="0"/>
                </a:spcBef>
              </a:pPr>
              <a:r>
                <a:rPr lang="en-US" sz="1400" dirty="0"/>
                <a:t>Brief details go here</a:t>
              </a:r>
            </a:p>
          </p:txBody>
        </p:sp>
      </p:grpSp>
      <p:sp>
        <p:nvSpPr>
          <p:cNvPr id="4" name="Slide Number Placeholder 3">
            <a:extLst>
              <a:ext uri="{FF2B5EF4-FFF2-40B4-BE49-F238E27FC236}">
                <a16:creationId xmlns:a16="http://schemas.microsoft.com/office/drawing/2014/main" id="{4F4855E3-29FD-975F-4CAF-7374C3C1609B}"/>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39</a:t>
            </a:fld>
            <a:endParaRPr lang="en-US" dirty="0"/>
          </a:p>
        </p:txBody>
      </p:sp>
      <p:sp>
        <p:nvSpPr>
          <p:cNvPr id="3" name="Footer Placeholder 2">
            <a:extLst>
              <a:ext uri="{FF2B5EF4-FFF2-40B4-BE49-F238E27FC236}">
                <a16:creationId xmlns:a16="http://schemas.microsoft.com/office/drawing/2014/main" id="{BD6C6485-8923-75C9-215F-ACBEBCA41FFF}"/>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81" name="Graphic 78">
            <a:extLst>
              <a:ext uri="{FF2B5EF4-FFF2-40B4-BE49-F238E27FC236}">
                <a16:creationId xmlns:a16="http://schemas.microsoft.com/office/drawing/2014/main" id="{6ABFF4CA-6578-39B2-95F7-1BF975315139}"/>
              </a:ext>
              <a:ext uri="{C183D7F6-B498-43B3-948B-1728B52AA6E4}">
                <adec:decorative xmlns:adec="http://schemas.microsoft.com/office/drawing/2017/decorative" val="1"/>
              </a:ext>
            </a:extLst>
          </p:cNvPr>
          <p:cNvSpPr/>
          <p:nvPr/>
        </p:nvSpPr>
        <p:spPr>
          <a:xfrm>
            <a:off x="-2" y="3125465"/>
            <a:ext cx="12188952" cy="672401"/>
          </a:xfrm>
          <a:custGeom>
            <a:avLst/>
            <a:gdLst>
              <a:gd name="connsiteX0" fmla="*/ 0 w 12188952"/>
              <a:gd name="connsiteY0" fmla="*/ 527004 h 672401"/>
              <a:gd name="connsiteX1" fmla="*/ 5358124 w 12188952"/>
              <a:gd name="connsiteY1" fmla="*/ 8062 h 672401"/>
              <a:gd name="connsiteX2" fmla="*/ 12188952 w 12188952"/>
              <a:gd name="connsiteY2" fmla="*/ 523844 h 672401"/>
              <a:gd name="connsiteX3" fmla="*/ 12188952 w 12188952"/>
              <a:gd name="connsiteY3" fmla="*/ 672402 h 672401"/>
              <a:gd name="connsiteX4" fmla="*/ 6674023 w 12188952"/>
              <a:gd name="connsiteY4" fmla="*/ 150488 h 672401"/>
              <a:gd name="connsiteX5" fmla="*/ 0 w 12188952"/>
              <a:gd name="connsiteY5" fmla="*/ 672402 h 672401"/>
              <a:gd name="connsiteX6" fmla="*/ 0 w 12188952"/>
              <a:gd name="connsiteY6" fmla="*/ 527004 h 67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72401">
                <a:moveTo>
                  <a:pt x="0" y="527004"/>
                </a:moveTo>
                <a:cubicBezTo>
                  <a:pt x="1767144" y="203274"/>
                  <a:pt x="3563300" y="45549"/>
                  <a:pt x="5358124" y="8062"/>
                </a:cubicBezTo>
                <a:cubicBezTo>
                  <a:pt x="7644124" y="-39540"/>
                  <a:pt x="9936598" y="122547"/>
                  <a:pt x="12188952" y="523844"/>
                </a:cubicBezTo>
                <a:lnTo>
                  <a:pt x="12188952" y="672402"/>
                </a:lnTo>
                <a:cubicBezTo>
                  <a:pt x="10369561" y="341022"/>
                  <a:pt x="8520522" y="179252"/>
                  <a:pt x="6674023" y="150488"/>
                </a:cubicBezTo>
                <a:cubicBezTo>
                  <a:pt x="4439953" y="113823"/>
                  <a:pt x="2200804" y="276605"/>
                  <a:pt x="0" y="672402"/>
                </a:cubicBezTo>
                <a:cubicBezTo>
                  <a:pt x="0" y="623915"/>
                  <a:pt x="0" y="575491"/>
                  <a:pt x="0" y="527004"/>
                </a:cubicBezTo>
                <a:close/>
              </a:path>
            </a:pathLst>
          </a:custGeom>
          <a:solidFill>
            <a:schemeClr val="tx2"/>
          </a:solidFill>
          <a:ln w="6345" cap="flat">
            <a:noFill/>
            <a:prstDash val="solid"/>
            <a:miter/>
          </a:ln>
        </p:spPr>
        <p:txBody>
          <a:bodyPr rtlCol="0" anchor="ctr"/>
          <a:lstStyle/>
          <a:p>
            <a:endParaRPr lang="en-US"/>
          </a:p>
        </p:txBody>
      </p:sp>
    </p:spTree>
    <p:extLst>
      <p:ext uri="{BB962C8B-B14F-4D97-AF65-F5344CB8AC3E}">
        <p14:creationId xmlns:p14="http://schemas.microsoft.com/office/powerpoint/2010/main" val="3928290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54CD35B-3571-45B7-9775-C760A0843F58}"/>
              </a:ext>
            </a:extLst>
          </p:cNvPr>
          <p:cNvSpPr>
            <a:spLocks noGrp="1"/>
          </p:cNvSpPr>
          <p:nvPr>
            <p:ph type="title"/>
          </p:nvPr>
        </p:nvSpPr>
        <p:spPr>
          <a:xfrm>
            <a:off x="762000" y="1600200"/>
            <a:ext cx="2560320" cy="1320103"/>
          </a:xfrm>
        </p:spPr>
        <p:txBody>
          <a:bodyPr/>
          <a:lstStyle/>
          <a:p>
            <a:r>
              <a:rPr lang="en-US" dirty="0"/>
              <a:t>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B0284B63-4F86-9D28-FAD9-436FE036113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4446925" y="1548702"/>
            <a:ext cx="2743200" cy="2743200"/>
          </a:xfrm>
        </p:spPr>
      </p:pic>
      <p:sp>
        <p:nvSpPr>
          <p:cNvPr id="14" name="Text Placeholder 13">
            <a:extLst>
              <a:ext uri="{FF2B5EF4-FFF2-40B4-BE49-F238E27FC236}">
                <a16:creationId xmlns:a16="http://schemas.microsoft.com/office/drawing/2014/main" id="{65ACF3A9-95F3-46B5-B83F-82DD2501CEFB}"/>
              </a:ext>
            </a:extLst>
          </p:cNvPr>
          <p:cNvSpPr>
            <a:spLocks noGrp="1"/>
          </p:cNvSpPr>
          <p:nvPr>
            <p:ph type="body" sz="quarter" idx="12"/>
          </p:nvPr>
        </p:nvSpPr>
        <p:spPr>
          <a:xfrm>
            <a:off x="4166157" y="4636935"/>
            <a:ext cx="3227832" cy="365125"/>
          </a:xfrm>
        </p:spPr>
        <p:txBody>
          <a:bodyPr/>
          <a:lstStyle/>
          <a:p>
            <a:r>
              <a:rPr lang="en-IN" dirty="0"/>
              <a:t>Speaker Name</a:t>
            </a:r>
            <a:endParaRPr lang="en-US" dirty="0"/>
          </a:p>
        </p:txBody>
      </p:sp>
      <p:sp>
        <p:nvSpPr>
          <p:cNvPr id="15" name="Text Placeholder 14">
            <a:extLst>
              <a:ext uri="{FF2B5EF4-FFF2-40B4-BE49-F238E27FC236}">
                <a16:creationId xmlns:a16="http://schemas.microsoft.com/office/drawing/2014/main" id="{7B03A9B0-4654-4DA7-AA89-5B812570E514}"/>
              </a:ext>
            </a:extLst>
          </p:cNvPr>
          <p:cNvSpPr>
            <a:spLocks noGrp="1"/>
          </p:cNvSpPr>
          <p:nvPr>
            <p:ph type="body" sz="quarter" idx="13"/>
          </p:nvPr>
        </p:nvSpPr>
        <p:spPr>
          <a:xfrm>
            <a:off x="4166157" y="5001040"/>
            <a:ext cx="3227832" cy="365125"/>
          </a:xfrm>
        </p:spPr>
        <p:txBody>
          <a:bodyPr/>
          <a:lstStyle/>
          <a:p>
            <a:pPr lvl="0"/>
            <a:r>
              <a:rPr lang="en-IN" dirty="0"/>
              <a:t>Title, Company</a:t>
            </a:r>
            <a:endParaRPr lang="en-US" dirty="0"/>
          </a:p>
        </p:txBody>
      </p:sp>
      <p:pic>
        <p:nvPicPr>
          <p:cNvPr id="5" name="Picture Placeholder 4" descr="An image of an young man with curly hair smiling at the camera with a blurry background. The image has FPO text on top of it.">
            <a:extLst>
              <a:ext uri="{FF2B5EF4-FFF2-40B4-BE49-F238E27FC236}">
                <a16:creationId xmlns:a16="http://schemas.microsoft.com/office/drawing/2014/main" id="{77FBBFEE-E455-D0F8-F625-F13C31C00828}"/>
              </a:ext>
            </a:extLst>
          </p:cNvPr>
          <p:cNvPicPr>
            <a:picLocks noGrp="1" noChangeAspect="1"/>
          </p:cNvPicPr>
          <p:nvPr>
            <p:ph type="pic" sz="quarter" idx="19"/>
          </p:nvPr>
        </p:nvPicPr>
        <p:blipFill>
          <a:blip r:embed="rId3" cstate="email">
            <a:extLst>
              <a:ext uri="{28A0092B-C50C-407E-A947-70E740481C1C}">
                <a14:useLocalDpi xmlns:a14="http://schemas.microsoft.com/office/drawing/2010/main"/>
              </a:ext>
            </a:extLst>
          </a:blip>
          <a:srcRect/>
          <a:stretch/>
        </p:blipFill>
        <p:spPr>
          <a:xfrm>
            <a:off x="8157472" y="1599336"/>
            <a:ext cx="2743200" cy="2743200"/>
          </a:xfrm>
        </p:spPr>
      </p:pic>
      <p:sp>
        <p:nvSpPr>
          <p:cNvPr id="17" name="Text Placeholder 16">
            <a:extLst>
              <a:ext uri="{FF2B5EF4-FFF2-40B4-BE49-F238E27FC236}">
                <a16:creationId xmlns:a16="http://schemas.microsoft.com/office/drawing/2014/main" id="{692C4D7B-C9C5-427B-8D47-6A1114C88DF8}"/>
              </a:ext>
            </a:extLst>
          </p:cNvPr>
          <p:cNvSpPr>
            <a:spLocks noGrp="1"/>
          </p:cNvSpPr>
          <p:nvPr>
            <p:ph type="body" sz="quarter" idx="20"/>
          </p:nvPr>
        </p:nvSpPr>
        <p:spPr>
          <a:xfrm>
            <a:off x="7915156" y="4636935"/>
            <a:ext cx="3227832" cy="365125"/>
          </a:xfrm>
        </p:spPr>
        <p:txBody>
          <a:bodyPr/>
          <a:lstStyle/>
          <a:p>
            <a:r>
              <a:rPr lang="en-IN" dirty="0"/>
              <a:t>Speaker Name</a:t>
            </a:r>
            <a:endParaRPr lang="en-US" dirty="0"/>
          </a:p>
        </p:txBody>
      </p:sp>
      <p:sp>
        <p:nvSpPr>
          <p:cNvPr id="23" name="Text Placeholder 22">
            <a:extLst>
              <a:ext uri="{FF2B5EF4-FFF2-40B4-BE49-F238E27FC236}">
                <a16:creationId xmlns:a16="http://schemas.microsoft.com/office/drawing/2014/main" id="{6B8AD400-D2B2-4071-BF46-14DBCB8A6050}"/>
              </a:ext>
            </a:extLst>
          </p:cNvPr>
          <p:cNvSpPr>
            <a:spLocks noGrp="1"/>
          </p:cNvSpPr>
          <p:nvPr>
            <p:ph type="body" sz="quarter" idx="21"/>
          </p:nvPr>
        </p:nvSpPr>
        <p:spPr>
          <a:xfrm>
            <a:off x="7915156" y="5001040"/>
            <a:ext cx="3227832" cy="365125"/>
          </a:xfrm>
        </p:spPr>
        <p:txBody>
          <a:bodyPr/>
          <a:lstStyle/>
          <a:p>
            <a:pPr lvl="0"/>
            <a:r>
              <a:rPr lang="en-IN" dirty="0"/>
              <a:t>Title, Company</a:t>
            </a:r>
            <a:endParaRPr lang="en-US" dirty="0"/>
          </a:p>
        </p:txBody>
      </p:sp>
      <p:sp>
        <p:nvSpPr>
          <p:cNvPr id="129" name="Slide Number Placeholder 128">
            <a:extLst>
              <a:ext uri="{FF2B5EF4-FFF2-40B4-BE49-F238E27FC236}">
                <a16:creationId xmlns:a16="http://schemas.microsoft.com/office/drawing/2014/main" id="{028E64F0-916B-FE64-3568-CEEE8E82FD22}"/>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4</a:t>
            </a:fld>
            <a:endParaRPr lang="en-US" dirty="0"/>
          </a:p>
        </p:txBody>
      </p:sp>
      <p:sp>
        <p:nvSpPr>
          <p:cNvPr id="128" name="Footer Placeholder 127">
            <a:extLst>
              <a:ext uri="{FF2B5EF4-FFF2-40B4-BE49-F238E27FC236}">
                <a16:creationId xmlns:a16="http://schemas.microsoft.com/office/drawing/2014/main" id="{0B42E55A-554C-E640-C9AF-8CC90E23D34B}"/>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979632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EEC5-73E7-0B48-41C4-55F4C2CCA504}"/>
              </a:ext>
            </a:extLst>
          </p:cNvPr>
          <p:cNvSpPr>
            <a:spLocks noGrp="1"/>
          </p:cNvSpPr>
          <p:nvPr>
            <p:ph type="title"/>
          </p:nvPr>
        </p:nvSpPr>
        <p:spPr>
          <a:xfrm>
            <a:off x="768875" y="3483973"/>
            <a:ext cx="5029200" cy="822960"/>
          </a:xfrm>
        </p:spPr>
        <p:txBody>
          <a:bodyPr/>
          <a:lstStyle/>
          <a:p>
            <a:r>
              <a:rPr lang="en-US" dirty="0"/>
              <a:t>Thank you</a:t>
            </a:r>
          </a:p>
        </p:txBody>
      </p:sp>
      <p:sp>
        <p:nvSpPr>
          <p:cNvPr id="3" name="Text Placeholder 2">
            <a:extLst>
              <a:ext uri="{FF2B5EF4-FFF2-40B4-BE49-F238E27FC236}">
                <a16:creationId xmlns:a16="http://schemas.microsoft.com/office/drawing/2014/main" id="{EC3DB056-1E32-1F29-A3F5-665131570313}"/>
              </a:ext>
            </a:extLst>
          </p:cNvPr>
          <p:cNvSpPr>
            <a:spLocks noGrp="1"/>
          </p:cNvSpPr>
          <p:nvPr>
            <p:ph type="body" sz="quarter" idx="37"/>
          </p:nvPr>
        </p:nvSpPr>
        <p:spPr>
          <a:xfrm>
            <a:off x="762000" y="4773585"/>
            <a:ext cx="5029200" cy="266291"/>
          </a:xfrm>
        </p:spPr>
        <p:txBody>
          <a:bodyPr/>
          <a:lstStyle/>
          <a:p>
            <a:r>
              <a:rPr lang="en-US" dirty="0"/>
              <a:t>Text</a:t>
            </a:r>
          </a:p>
        </p:txBody>
      </p:sp>
      <p:sp>
        <p:nvSpPr>
          <p:cNvPr id="4" name="Text Placeholder 3">
            <a:extLst>
              <a:ext uri="{FF2B5EF4-FFF2-40B4-BE49-F238E27FC236}">
                <a16:creationId xmlns:a16="http://schemas.microsoft.com/office/drawing/2014/main" id="{CD831383-4CC3-AACE-12EE-7C034C8E48A9}"/>
              </a:ext>
            </a:extLst>
          </p:cNvPr>
          <p:cNvSpPr>
            <a:spLocks noGrp="1"/>
          </p:cNvSpPr>
          <p:nvPr>
            <p:ph type="body" sz="quarter" idx="36"/>
          </p:nvPr>
        </p:nvSpPr>
        <p:spPr>
          <a:xfrm>
            <a:off x="762000" y="5111178"/>
            <a:ext cx="5029200" cy="895181"/>
          </a:xfrm>
        </p:spPr>
        <p:txBody>
          <a:bodyPr/>
          <a:lstStyle/>
          <a:p>
            <a:r>
              <a:rPr lang="en-US" dirty="0"/>
              <a:t>Text</a:t>
            </a:r>
          </a:p>
        </p:txBody>
      </p:sp>
      <p:sp>
        <p:nvSpPr>
          <p:cNvPr id="12" name="Footer Placeholder 11">
            <a:extLst>
              <a:ext uri="{FF2B5EF4-FFF2-40B4-BE49-F238E27FC236}">
                <a16:creationId xmlns:a16="http://schemas.microsoft.com/office/drawing/2014/main" id="{4E7517AB-6B80-2E20-DB16-AB6DF856EA47}"/>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13" name="Slide Number Placeholder 12">
            <a:extLst>
              <a:ext uri="{FF2B5EF4-FFF2-40B4-BE49-F238E27FC236}">
                <a16:creationId xmlns:a16="http://schemas.microsoft.com/office/drawing/2014/main" id="{5A6DB53D-050F-84A0-9415-F53B1F12FB7D}"/>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40</a:t>
            </a:fld>
            <a:endParaRPr lang="en-US" dirty="0"/>
          </a:p>
        </p:txBody>
      </p:sp>
    </p:spTree>
    <p:extLst>
      <p:ext uri="{BB962C8B-B14F-4D97-AF65-F5344CB8AC3E}">
        <p14:creationId xmlns:p14="http://schemas.microsoft.com/office/powerpoint/2010/main" val="3910000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940C-FB1F-B84A-A4F0-571114CA24CF}"/>
              </a:ext>
            </a:extLst>
          </p:cNvPr>
          <p:cNvSpPr>
            <a:spLocks noGrp="1"/>
          </p:cNvSpPr>
          <p:nvPr>
            <p:ph type="title"/>
          </p:nvPr>
        </p:nvSpPr>
        <p:spPr>
          <a:xfrm>
            <a:off x="768875" y="182403"/>
            <a:ext cx="10671048" cy="822960"/>
          </a:xfrm>
        </p:spPr>
        <p:txBody>
          <a:bodyPr/>
          <a:lstStyle/>
          <a:p>
            <a:r>
              <a:rPr lang="en-US" dirty="0"/>
              <a:t>Example on a dark table slide </a:t>
            </a:r>
          </a:p>
        </p:txBody>
      </p:sp>
      <p:sp>
        <p:nvSpPr>
          <p:cNvPr id="18" name="Footer Placeholder 17">
            <a:extLst>
              <a:ext uri="{FF2B5EF4-FFF2-40B4-BE49-F238E27FC236}">
                <a16:creationId xmlns:a16="http://schemas.microsoft.com/office/drawing/2014/main" id="{143A086A-DEB0-0940-B983-232248E1A9F8}"/>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19" name="Slide Number Placeholder 18">
            <a:extLst>
              <a:ext uri="{FF2B5EF4-FFF2-40B4-BE49-F238E27FC236}">
                <a16:creationId xmlns:a16="http://schemas.microsoft.com/office/drawing/2014/main" id="{4671B9B6-9D2A-7437-9B21-861C73FF88D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41</a:t>
            </a:fld>
            <a:endParaRPr lang="en-US" dirty="0"/>
          </a:p>
        </p:txBody>
      </p:sp>
      <p:graphicFrame>
        <p:nvGraphicFramePr>
          <p:cNvPr id="6" name="Content Placeholder 4">
            <a:extLst>
              <a:ext uri="{FF2B5EF4-FFF2-40B4-BE49-F238E27FC236}">
                <a16:creationId xmlns:a16="http://schemas.microsoft.com/office/drawing/2014/main" id="{80280AF2-8E28-B542-9C5B-5BF1B62A7212}"/>
              </a:ext>
            </a:extLst>
          </p:cNvPr>
          <p:cNvGraphicFramePr>
            <a:graphicFrameLocks/>
          </p:cNvGraphicFramePr>
          <p:nvPr>
            <p:extLst>
              <p:ext uri="{D42A27DB-BD31-4B8C-83A1-F6EECF244321}">
                <p14:modId xmlns:p14="http://schemas.microsoft.com/office/powerpoint/2010/main" val="3456247621"/>
              </p:ext>
            </p:extLst>
          </p:nvPr>
        </p:nvGraphicFramePr>
        <p:xfrm>
          <a:off x="762000" y="1341546"/>
          <a:ext cx="10884568" cy="4023360"/>
        </p:xfrm>
        <a:graphic>
          <a:graphicData uri="http://schemas.openxmlformats.org/drawingml/2006/table">
            <a:tbl>
              <a:tblPr firstRow="1" bandRow="1">
                <a:tableStyleId>{7E9639D4-E3E2-4D34-9284-5A2195B3D0D7}</a:tableStyleId>
              </a:tblPr>
              <a:tblGrid>
                <a:gridCol w="1934293">
                  <a:extLst>
                    <a:ext uri="{9D8B030D-6E8A-4147-A177-3AD203B41FA5}">
                      <a16:colId xmlns:a16="http://schemas.microsoft.com/office/drawing/2014/main" val="584623513"/>
                    </a:ext>
                  </a:extLst>
                </a:gridCol>
                <a:gridCol w="1425331">
                  <a:extLst>
                    <a:ext uri="{9D8B030D-6E8A-4147-A177-3AD203B41FA5}">
                      <a16:colId xmlns:a16="http://schemas.microsoft.com/office/drawing/2014/main" val="2778524638"/>
                    </a:ext>
                  </a:extLst>
                </a:gridCol>
                <a:gridCol w="1542197">
                  <a:extLst>
                    <a:ext uri="{9D8B030D-6E8A-4147-A177-3AD203B41FA5}">
                      <a16:colId xmlns:a16="http://schemas.microsoft.com/office/drawing/2014/main" val="2056953819"/>
                    </a:ext>
                  </a:extLst>
                </a:gridCol>
                <a:gridCol w="1624083">
                  <a:extLst>
                    <a:ext uri="{9D8B030D-6E8A-4147-A177-3AD203B41FA5}">
                      <a16:colId xmlns:a16="http://schemas.microsoft.com/office/drawing/2014/main" val="6525436"/>
                    </a:ext>
                  </a:extLst>
                </a:gridCol>
                <a:gridCol w="1487606">
                  <a:extLst>
                    <a:ext uri="{9D8B030D-6E8A-4147-A177-3AD203B41FA5}">
                      <a16:colId xmlns:a16="http://schemas.microsoft.com/office/drawing/2014/main" val="1458240709"/>
                    </a:ext>
                  </a:extLst>
                </a:gridCol>
                <a:gridCol w="1514902">
                  <a:extLst>
                    <a:ext uri="{9D8B030D-6E8A-4147-A177-3AD203B41FA5}">
                      <a16:colId xmlns:a16="http://schemas.microsoft.com/office/drawing/2014/main" val="2907656304"/>
                    </a:ext>
                  </a:extLst>
                </a:gridCol>
                <a:gridCol w="1356156">
                  <a:extLst>
                    <a:ext uri="{9D8B030D-6E8A-4147-A177-3AD203B41FA5}">
                      <a16:colId xmlns:a16="http://schemas.microsoft.com/office/drawing/2014/main" val="726317343"/>
                    </a:ext>
                  </a:extLst>
                </a:gridCol>
              </a:tblGrid>
              <a:tr h="502920">
                <a:tc>
                  <a:txBody>
                    <a:bodyPr/>
                    <a:lstStyle/>
                    <a:p>
                      <a:pPr algn="l"/>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w="3175" cap="flat" cmpd="sng" algn="ctr">
                      <a:noFill/>
                      <a:prstDash val="solid"/>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w="3175" cap="flat" cmpd="sng" algn="ctr">
                      <a:noFill/>
                      <a:prstDash val="solid"/>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0340075"/>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518,051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15.19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13.37</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7.99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0.13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4</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0928229"/>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403,599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23.27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70.81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18.42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15.56</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1581489"/>
                  </a:ext>
                </a:extLst>
              </a:tr>
              <a:tr h="5029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323,911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6.15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9.35</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3.89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0.09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1038054"/>
                  </a:ext>
                </a:extLst>
              </a:tr>
              <a:tr h="5029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268,160</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14.87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77.10</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13.54</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14.51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2446804"/>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263,907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16.91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5.92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5.33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2704666"/>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116,828</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15.46</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86.01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12.68</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6.55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5843141"/>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69,689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15.43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78.77</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13.62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13.97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80049396"/>
                  </a:ext>
                </a:extLst>
              </a:tr>
            </a:tbl>
          </a:graphicData>
        </a:graphic>
      </p:graphicFrame>
    </p:spTree>
    <p:extLst>
      <p:ext uri="{BB962C8B-B14F-4D97-AF65-F5344CB8AC3E}">
        <p14:creationId xmlns:p14="http://schemas.microsoft.com/office/powerpoint/2010/main" val="2620946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C3C982-A393-110A-F6B9-80C545F9A7AE}"/>
              </a:ext>
            </a:extLst>
          </p:cNvPr>
          <p:cNvSpPr>
            <a:spLocks noGrp="1"/>
          </p:cNvSpPr>
          <p:nvPr>
            <p:ph type="title"/>
          </p:nvPr>
        </p:nvSpPr>
        <p:spPr>
          <a:xfrm>
            <a:off x="768875" y="182403"/>
            <a:ext cx="10671048" cy="822960"/>
          </a:xfrm>
        </p:spPr>
        <p:txBody>
          <a:bodyPr/>
          <a:lstStyle/>
          <a:p>
            <a:r>
              <a:rPr lang="en-US" dirty="0"/>
              <a:t>Title on a dark table slide </a:t>
            </a:r>
          </a:p>
        </p:txBody>
      </p:sp>
      <p:graphicFrame>
        <p:nvGraphicFramePr>
          <p:cNvPr id="20" name="Table 3">
            <a:extLst>
              <a:ext uri="{FF2B5EF4-FFF2-40B4-BE49-F238E27FC236}">
                <a16:creationId xmlns:a16="http://schemas.microsoft.com/office/drawing/2014/main" id="{E9F91EF3-8661-D4D5-C013-D960706548D2}"/>
              </a:ext>
            </a:extLst>
          </p:cNvPr>
          <p:cNvGraphicFramePr>
            <a:graphicFrameLocks noGrp="1"/>
          </p:cNvGraphicFramePr>
          <p:nvPr>
            <p:ph sz="quarter" idx="14"/>
            <p:extLst>
              <p:ext uri="{D42A27DB-BD31-4B8C-83A1-F6EECF244321}">
                <p14:modId xmlns:p14="http://schemas.microsoft.com/office/powerpoint/2010/main" val="1690303353"/>
              </p:ext>
            </p:extLst>
          </p:nvPr>
        </p:nvGraphicFramePr>
        <p:xfrm>
          <a:off x="766763" y="1600200"/>
          <a:ext cx="10671174" cy="4069080"/>
        </p:xfrm>
        <a:graphic>
          <a:graphicData uri="http://schemas.openxmlformats.org/drawingml/2006/table">
            <a:tbl>
              <a:tblPr firstRow="1" bandRow="1">
                <a:tableStyleId>{5C22544A-7EE6-4342-B048-85BDC9FD1C3A}</a:tableStyleId>
              </a:tblPr>
              <a:tblGrid>
                <a:gridCol w="2819088">
                  <a:extLst>
                    <a:ext uri="{9D8B030D-6E8A-4147-A177-3AD203B41FA5}">
                      <a16:colId xmlns:a16="http://schemas.microsoft.com/office/drawing/2014/main" val="2288636695"/>
                    </a:ext>
                  </a:extLst>
                </a:gridCol>
                <a:gridCol w="3606989">
                  <a:extLst>
                    <a:ext uri="{9D8B030D-6E8A-4147-A177-3AD203B41FA5}">
                      <a16:colId xmlns:a16="http://schemas.microsoft.com/office/drawing/2014/main" val="426101917"/>
                    </a:ext>
                  </a:extLst>
                </a:gridCol>
                <a:gridCol w="4245097">
                  <a:extLst>
                    <a:ext uri="{9D8B030D-6E8A-4147-A177-3AD203B41FA5}">
                      <a16:colId xmlns:a16="http://schemas.microsoft.com/office/drawing/2014/main" val="414503229"/>
                    </a:ext>
                  </a:extLst>
                </a:gridCol>
              </a:tblGrid>
              <a:tr h="502920">
                <a:tc>
                  <a:txBody>
                    <a:bodyPr/>
                    <a:lstStyle/>
                    <a:p>
                      <a:endParaRPr lang="en-US" dirty="0">
                        <a:solidFill>
                          <a:schemeClr val="bg1"/>
                        </a:solidFill>
                      </a:endParaRPr>
                    </a:p>
                  </a:txBody>
                  <a:tcPr marL="137160" marR="137160" marT="137160" marB="137160" anchor="ctr">
                    <a:lnL w="12700" cmpd="sng">
                      <a:noFill/>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spc="0" dirty="0">
                          <a:solidFill>
                            <a:schemeClr val="tx1"/>
                          </a:solidFill>
                          <a:latin typeface="Oracle Sans Tab" panose="020B0503020204020204" pitchFamily="34" charset="0"/>
                          <a:cs typeface="Oracle Sans Tab" panose="020B0503020204020204" pitchFamily="34" charset="0"/>
                        </a:rPr>
                        <a:t>Heading</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0CC71">
                        <a:alpha val="25098"/>
                      </a:srgbClr>
                    </a:solidFill>
                  </a:tcPr>
                </a:tc>
                <a:tc>
                  <a:txBody>
                    <a:bodyPr/>
                    <a:lstStyle/>
                    <a:p>
                      <a:r>
                        <a:rPr lang="en-US" sz="1400" b="1" i="0" spc="0" dirty="0">
                          <a:solidFill>
                            <a:schemeClr val="tx1"/>
                          </a:solidFill>
                          <a:latin typeface="Oracle Sans Tab" panose="020B0503020204020204" pitchFamily="34" charset="0"/>
                          <a:cs typeface="Oracle Sans Tab" panose="020B0503020204020204" pitchFamily="34" charset="0"/>
                        </a:rPr>
                        <a:t>Heading</a:t>
                      </a:r>
                    </a:p>
                  </a:txBody>
                  <a:tcPr marL="137160" marR="137160" marT="137160" marB="137160" anchor="ctr">
                    <a:lnL w="28575" cap="flat" cmpd="sng" algn="ctr">
                      <a:no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0CC71">
                        <a:alpha val="25098"/>
                      </a:srgbClr>
                    </a:solidFill>
                  </a:tcPr>
                </a:tc>
                <a:extLst>
                  <a:ext uri="{0D108BD9-81ED-4DB2-BD59-A6C34878D82A}">
                    <a16:rowId xmlns:a16="http://schemas.microsoft.com/office/drawing/2014/main" val="2646616411"/>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Oracle Sans Tab" panose="020B0503020204020204" pitchFamily="34" charset="0"/>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843222"/>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163044"/>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3720019"/>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015054"/>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8228478"/>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9260862"/>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5824009"/>
                  </a:ext>
                </a:extLst>
              </a:tr>
            </a:tbl>
          </a:graphicData>
        </a:graphic>
      </p:graphicFrame>
      <p:sp>
        <p:nvSpPr>
          <p:cNvPr id="24" name="Slide Number Placeholder 23">
            <a:extLst>
              <a:ext uri="{FF2B5EF4-FFF2-40B4-BE49-F238E27FC236}">
                <a16:creationId xmlns:a16="http://schemas.microsoft.com/office/drawing/2014/main" id="{EAEB680C-62F3-CD0A-EE33-EABF59805DA8}"/>
              </a:ext>
            </a:extLst>
          </p:cNvPr>
          <p:cNvSpPr>
            <a:spLocks noGrp="1"/>
          </p:cNvSpPr>
          <p:nvPr>
            <p:ph type="sldNum" sz="quarter" idx="4"/>
          </p:nvPr>
        </p:nvSpPr>
        <p:spPr>
          <a:xfrm>
            <a:off x="762000" y="6423660"/>
            <a:ext cx="365760" cy="365760"/>
          </a:xfrm>
        </p:spPr>
        <p:txBody>
          <a:bodyPr/>
          <a:lstStyle/>
          <a:p>
            <a:fld id="{345D60D9-5372-5F40-9443-0F9AE5BDC3C8}" type="slidenum">
              <a:rPr lang="en-US" smtClean="0"/>
              <a:pPr/>
              <a:t>42</a:t>
            </a:fld>
            <a:endParaRPr lang="en-US" dirty="0"/>
          </a:p>
        </p:txBody>
      </p:sp>
      <p:sp>
        <p:nvSpPr>
          <p:cNvPr id="23" name="Footer Placeholder 22">
            <a:extLst>
              <a:ext uri="{FF2B5EF4-FFF2-40B4-BE49-F238E27FC236}">
                <a16:creationId xmlns:a16="http://schemas.microsoft.com/office/drawing/2014/main" id="{DD2112C4-8193-8564-C70A-7EE82CC9401B}"/>
              </a:ext>
            </a:extLst>
          </p:cNvPr>
          <p:cNvSpPr>
            <a:spLocks noGrp="1"/>
          </p:cNvSpPr>
          <p:nvPr>
            <p:ph type="ftr" sz="quarter" idx="3"/>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01499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1469B43-F214-B9CD-4C00-E6642857CA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AC033-04E5-66AD-1555-C279CFD7E3F9}"/>
              </a:ext>
            </a:extLst>
          </p:cNvPr>
          <p:cNvSpPr>
            <a:spLocks noGrp="1"/>
          </p:cNvSpPr>
          <p:nvPr>
            <p:ph type="title"/>
          </p:nvPr>
        </p:nvSpPr>
        <p:spPr>
          <a:xfrm>
            <a:off x="768875" y="182403"/>
            <a:ext cx="10671048" cy="822960"/>
          </a:xfrm>
        </p:spPr>
        <p:txBody>
          <a:bodyPr/>
          <a:lstStyle/>
          <a:p>
            <a:r>
              <a:rPr lang="en-US" dirty="0"/>
              <a:t>Title for a from/to slide</a:t>
            </a:r>
          </a:p>
        </p:txBody>
      </p:sp>
      <p:sp>
        <p:nvSpPr>
          <p:cNvPr id="3" name="Footer Placeholder 2">
            <a:extLst>
              <a:ext uri="{FF2B5EF4-FFF2-40B4-BE49-F238E27FC236}">
                <a16:creationId xmlns:a16="http://schemas.microsoft.com/office/drawing/2014/main" id="{9F02E041-8057-AB54-B6DD-8AEFECA62BDB}"/>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5785BB07-F68C-E7A9-7754-AF872FD5A44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43</a:t>
            </a:fld>
            <a:endParaRPr lang="en-US" dirty="0"/>
          </a:p>
        </p:txBody>
      </p:sp>
      <p:graphicFrame>
        <p:nvGraphicFramePr>
          <p:cNvPr id="7" name="Table 26">
            <a:extLst>
              <a:ext uri="{FF2B5EF4-FFF2-40B4-BE49-F238E27FC236}">
                <a16:creationId xmlns:a16="http://schemas.microsoft.com/office/drawing/2014/main" id="{5FD0B8F7-71DD-C08D-E00C-1C1337A91CB4}"/>
              </a:ext>
            </a:extLst>
          </p:cNvPr>
          <p:cNvGraphicFramePr>
            <a:graphicFrameLocks noGrp="1"/>
          </p:cNvGraphicFramePr>
          <p:nvPr>
            <p:extLst>
              <p:ext uri="{D42A27DB-BD31-4B8C-83A1-F6EECF244321}">
                <p14:modId xmlns:p14="http://schemas.microsoft.com/office/powerpoint/2010/main" val="931016018"/>
              </p:ext>
            </p:extLst>
          </p:nvPr>
        </p:nvGraphicFramePr>
        <p:xfrm>
          <a:off x="792460" y="1325903"/>
          <a:ext cx="7132320" cy="4679176"/>
        </p:xfrm>
        <a:graphic>
          <a:graphicData uri="http://schemas.openxmlformats.org/drawingml/2006/table">
            <a:tbl>
              <a:tblPr firstRow="1" bandRow="1">
                <a:tableStyleId>{073A0DAA-6AF3-43AB-8588-CEC1D06C72B9}</a:tableStyleId>
              </a:tblPr>
              <a:tblGrid>
                <a:gridCol w="3108960">
                  <a:extLst>
                    <a:ext uri="{9D8B030D-6E8A-4147-A177-3AD203B41FA5}">
                      <a16:colId xmlns:a16="http://schemas.microsoft.com/office/drawing/2014/main" val="87323085"/>
                    </a:ext>
                  </a:extLst>
                </a:gridCol>
                <a:gridCol w="914400">
                  <a:extLst>
                    <a:ext uri="{9D8B030D-6E8A-4147-A177-3AD203B41FA5}">
                      <a16:colId xmlns:a16="http://schemas.microsoft.com/office/drawing/2014/main" val="3897185023"/>
                    </a:ext>
                  </a:extLst>
                </a:gridCol>
                <a:gridCol w="3108960">
                  <a:extLst>
                    <a:ext uri="{9D8B030D-6E8A-4147-A177-3AD203B41FA5}">
                      <a16:colId xmlns:a16="http://schemas.microsoft.com/office/drawing/2014/main" val="2133899105"/>
                    </a:ext>
                  </a:extLst>
                </a:gridCol>
              </a:tblGrid>
              <a:tr h="396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Problem</a:t>
                      </a:r>
                    </a:p>
                  </a:txBody>
                  <a:tcPr marL="0" marR="0" anchor="ctr">
                    <a:lnL w="12700" cmpd="sng">
                      <a:noFill/>
                    </a:lnL>
                    <a:lnR w="12700" cmpd="sng">
                      <a:noFill/>
                    </a:lnR>
                    <a:lnT w="12700" cmpd="sng">
                      <a:noFill/>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Solution</a:t>
                      </a:r>
                    </a:p>
                  </a:txBody>
                  <a:tcPr marL="0" marR="0" anchor="ctr">
                    <a:lnL w="12700" cmpd="sng">
                      <a:noFill/>
                    </a:lnL>
                    <a:lnR w="12700" cmpd="sng">
                      <a:noFill/>
                    </a:lnR>
                    <a:lnT w="12700" cmpd="sng">
                      <a:noFill/>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595840"/>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1</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1: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9276829"/>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2</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2: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802954"/>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3</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3: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181593"/>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4</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4:</a:t>
                      </a:r>
                      <a:r>
                        <a:rPr lang="en-US" sz="1100" b="0" i="0" kern="1200" dirty="0">
                          <a:solidFill>
                            <a:schemeClr val="tx1"/>
                          </a:solidFill>
                          <a:latin typeface="Oracle Sans Tab" panose="020B0503020204020204" pitchFamily="34" charset="0"/>
                          <a:ea typeface="+mn-ea"/>
                          <a:cs typeface="Oracle Sans Tab" panose="020B0503020204020204" pitchFamily="34" charset="0"/>
                        </a:rPr>
                        <a:t> 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625472"/>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5</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5:</a:t>
                      </a:r>
                      <a:r>
                        <a:rPr lang="en-US" sz="1100" b="0" i="0" kern="1200" dirty="0">
                          <a:solidFill>
                            <a:schemeClr val="tx1"/>
                          </a:solidFill>
                          <a:latin typeface="Oracle Sans Tab" panose="020B0503020204020204" pitchFamily="34" charset="0"/>
                          <a:ea typeface="+mn-ea"/>
                          <a:cs typeface="Oracle Sans Tab" panose="020B0503020204020204" pitchFamily="34" charset="0"/>
                        </a:rPr>
                        <a:t> 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125337"/>
                  </a:ext>
                </a:extLst>
              </a:tr>
            </a:tbl>
          </a:graphicData>
        </a:graphic>
      </p:graphicFrame>
      <p:grpSp>
        <p:nvGrpSpPr>
          <p:cNvPr id="13" name="Group 12" descr="Arrows pointing from colum 1 to column two">
            <a:extLst>
              <a:ext uri="{FF2B5EF4-FFF2-40B4-BE49-F238E27FC236}">
                <a16:creationId xmlns:a16="http://schemas.microsoft.com/office/drawing/2014/main" id="{A90D403F-51A8-2D49-782A-8EFAFB26A053}"/>
              </a:ext>
            </a:extLst>
          </p:cNvPr>
          <p:cNvGrpSpPr/>
          <p:nvPr/>
        </p:nvGrpSpPr>
        <p:grpSpPr>
          <a:xfrm>
            <a:off x="4150598" y="2128923"/>
            <a:ext cx="386051" cy="3445119"/>
            <a:chOff x="3804949" y="2286000"/>
            <a:chExt cx="614651" cy="3445119"/>
          </a:xfrm>
        </p:grpSpPr>
        <p:cxnSp>
          <p:nvCxnSpPr>
            <p:cNvPr id="14" name="Straight Arrow Connector 13">
              <a:extLst>
                <a:ext uri="{FF2B5EF4-FFF2-40B4-BE49-F238E27FC236}">
                  <a16:creationId xmlns:a16="http://schemas.microsoft.com/office/drawing/2014/main" id="{AC7F76BE-E8FB-7020-B79C-D92230E1E277}"/>
                </a:ext>
              </a:extLst>
            </p:cNvPr>
            <p:cNvCxnSpPr/>
            <p:nvPr/>
          </p:nvCxnSpPr>
          <p:spPr>
            <a:xfrm>
              <a:off x="3804949" y="228600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5CA73E-1ADA-9725-AE9E-E6F10D8B1D71}"/>
                </a:ext>
              </a:extLst>
            </p:cNvPr>
            <p:cNvCxnSpPr/>
            <p:nvPr/>
          </p:nvCxnSpPr>
          <p:spPr>
            <a:xfrm>
              <a:off x="3804949" y="314728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326233-6797-F5DB-9506-459960E6A046}"/>
                </a:ext>
              </a:extLst>
            </p:cNvPr>
            <p:cNvCxnSpPr/>
            <p:nvPr/>
          </p:nvCxnSpPr>
          <p:spPr>
            <a:xfrm>
              <a:off x="3804949" y="5731119"/>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29434D-46CC-0E58-D653-9C2C6DE3ECAF}"/>
                </a:ext>
              </a:extLst>
            </p:cNvPr>
            <p:cNvCxnSpPr/>
            <p:nvPr/>
          </p:nvCxnSpPr>
          <p:spPr>
            <a:xfrm>
              <a:off x="3804949" y="486984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E4910D-FFDD-D0F1-F34E-A25459660351}"/>
                </a:ext>
              </a:extLst>
            </p:cNvPr>
            <p:cNvCxnSpPr/>
            <p:nvPr/>
          </p:nvCxnSpPr>
          <p:spPr>
            <a:xfrm>
              <a:off x="3804949" y="400856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2524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27275-28B6-318C-9074-16DE9B1D4299}"/>
              </a:ext>
            </a:extLst>
          </p:cNvPr>
          <p:cNvSpPr>
            <a:spLocks noGrp="1"/>
          </p:cNvSpPr>
          <p:nvPr>
            <p:ph type="title"/>
          </p:nvPr>
        </p:nvSpPr>
        <p:spPr>
          <a:xfrm>
            <a:off x="762000" y="2471026"/>
            <a:ext cx="3762466" cy="822960"/>
          </a:xfrm>
        </p:spPr>
        <p:txBody>
          <a:bodyPr/>
          <a:lstStyle/>
          <a:p>
            <a:r>
              <a:rPr lang="en-US" dirty="0"/>
              <a:t>Screenshot on dark</a:t>
            </a:r>
          </a:p>
        </p:txBody>
      </p:sp>
      <p:sp>
        <p:nvSpPr>
          <p:cNvPr id="2" name="Text Placeholder 1">
            <a:extLst>
              <a:ext uri="{FF2B5EF4-FFF2-40B4-BE49-F238E27FC236}">
                <a16:creationId xmlns:a16="http://schemas.microsoft.com/office/drawing/2014/main" id="{14CB018D-3BC9-CF8F-5016-F5F0784C8C00}"/>
              </a:ext>
            </a:extLst>
          </p:cNvPr>
          <p:cNvSpPr>
            <a:spLocks noGrp="1"/>
          </p:cNvSpPr>
          <p:nvPr>
            <p:ph type="body" sz="quarter" idx="24"/>
          </p:nvPr>
        </p:nvSpPr>
        <p:spPr>
          <a:xfrm>
            <a:off x="762000" y="3564014"/>
            <a:ext cx="3762466" cy="1228119"/>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a:p>
            <a:endParaRPr lang="en-US" dirty="0"/>
          </a:p>
        </p:txBody>
      </p:sp>
      <p:sp>
        <p:nvSpPr>
          <p:cNvPr id="5" name="Slide Number Placeholder 4">
            <a:extLst>
              <a:ext uri="{FF2B5EF4-FFF2-40B4-BE49-F238E27FC236}">
                <a16:creationId xmlns:a16="http://schemas.microsoft.com/office/drawing/2014/main" id="{9CBD4202-772C-10BB-CEB1-7BC7791391A1}"/>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44</a:t>
            </a:fld>
            <a:endParaRPr lang="en-US" dirty="0"/>
          </a:p>
        </p:txBody>
      </p:sp>
      <p:sp>
        <p:nvSpPr>
          <p:cNvPr id="6" name="Footer Placeholder 5">
            <a:extLst>
              <a:ext uri="{FF2B5EF4-FFF2-40B4-BE49-F238E27FC236}">
                <a16:creationId xmlns:a16="http://schemas.microsoft.com/office/drawing/2014/main" id="{D10BC76D-E72D-3DC1-9F0E-2424BA3E908B}"/>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pic>
        <p:nvPicPr>
          <p:cNvPr id="8" name="Picture Placeholder 9" descr="An image of Oracle’s website talking about the Partner Program. The image is for placement only and you should replace with your own image.">
            <a:extLst>
              <a:ext uri="{FF2B5EF4-FFF2-40B4-BE49-F238E27FC236}">
                <a16:creationId xmlns:a16="http://schemas.microsoft.com/office/drawing/2014/main" id="{2C6F8D96-EF37-B53A-CF42-1228050A2694}"/>
              </a:ext>
            </a:extLst>
          </p:cNvPr>
          <p:cNvPicPr>
            <a:picLocks noGrp="1" noChangeAspect="1"/>
          </p:cNvPicPr>
          <p:nvPr>
            <p:ph type="pic" sz="quarter" idx="38"/>
          </p:nvPr>
        </p:nvPicPr>
        <p:blipFill>
          <a:blip r:embed="rId2" cstate="email">
            <a:extLst>
              <a:ext uri="{28A0092B-C50C-407E-A947-70E740481C1C}">
                <a14:useLocalDpi xmlns:a14="http://schemas.microsoft.com/office/drawing/2010/main"/>
              </a:ext>
            </a:extLst>
          </a:blip>
          <a:srcRect l="51" r="51"/>
          <a:stretch/>
        </p:blipFill>
        <p:spPr>
          <a:xfrm>
            <a:off x="5364488" y="1687766"/>
            <a:ext cx="6249629" cy="3763219"/>
          </a:xfrm>
        </p:spPr>
      </p:pic>
    </p:spTree>
    <p:extLst>
      <p:ext uri="{BB962C8B-B14F-4D97-AF65-F5344CB8AC3E}">
        <p14:creationId xmlns:p14="http://schemas.microsoft.com/office/powerpoint/2010/main" val="4123233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7A5AD11-95B3-1D52-710C-281F0663C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160FFC-6CED-74BC-91A8-ACD59AB4F9A2}"/>
              </a:ext>
            </a:extLst>
          </p:cNvPr>
          <p:cNvSpPr>
            <a:spLocks noGrp="1"/>
          </p:cNvSpPr>
          <p:nvPr>
            <p:ph type="title"/>
          </p:nvPr>
        </p:nvSpPr>
        <p:spPr>
          <a:xfrm>
            <a:off x="768875" y="182403"/>
            <a:ext cx="10671048" cy="822960"/>
          </a:xfrm>
        </p:spPr>
        <p:txBody>
          <a:bodyPr/>
          <a:lstStyle/>
          <a:p>
            <a:r>
              <a:rPr lang="en-US" dirty="0"/>
              <a:t>Grabbable device shells</a:t>
            </a:r>
          </a:p>
        </p:txBody>
      </p:sp>
      <p:grpSp>
        <p:nvGrpSpPr>
          <p:cNvPr id="7" name="Laptop" descr="A shape of a computer screen outline">
            <a:extLst>
              <a:ext uri="{FF2B5EF4-FFF2-40B4-BE49-F238E27FC236}">
                <a16:creationId xmlns:a16="http://schemas.microsoft.com/office/drawing/2014/main" id="{DE55AF65-CF5F-6E81-1B48-AEC08C1A0113}"/>
              </a:ext>
              <a:ext uri="{C183D7F6-B498-43B3-948B-1728B52AA6E4}">
                <adec:decorative xmlns:adec="http://schemas.microsoft.com/office/drawing/2017/decorative" val="0"/>
              </a:ext>
            </a:extLst>
          </p:cNvPr>
          <p:cNvGrpSpPr/>
          <p:nvPr/>
        </p:nvGrpSpPr>
        <p:grpSpPr>
          <a:xfrm>
            <a:off x="6187439" y="1735864"/>
            <a:ext cx="5653973" cy="3108927"/>
            <a:chOff x="5737379" y="1874536"/>
            <a:chExt cx="6311406" cy="3470427"/>
          </a:xfrm>
        </p:grpSpPr>
        <p:sp>
          <p:nvSpPr>
            <p:cNvPr id="5" name="Freeform: Shape 25">
              <a:extLst>
                <a:ext uri="{FF2B5EF4-FFF2-40B4-BE49-F238E27FC236}">
                  <a16:creationId xmlns:a16="http://schemas.microsoft.com/office/drawing/2014/main" id="{08B322AF-CDCB-AB01-3B43-4E02AA50C8D7}"/>
                </a:ext>
                <a:ext uri="{C183D7F6-B498-43B3-948B-1728B52AA6E4}">
                  <adec:decorative xmlns:adec="http://schemas.microsoft.com/office/drawing/2017/decorative" val="1"/>
                </a:ext>
              </a:extLst>
            </p:cNvPr>
            <p:cNvSpPr/>
            <p:nvPr/>
          </p:nvSpPr>
          <p:spPr>
            <a:xfrm>
              <a:off x="5737379" y="5216430"/>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6" name="Freeform: Shape 26">
              <a:extLst>
                <a:ext uri="{FF2B5EF4-FFF2-40B4-BE49-F238E27FC236}">
                  <a16:creationId xmlns:a16="http://schemas.microsoft.com/office/drawing/2014/main" id="{21CDE7A9-84B9-50E6-1FDC-0E1A2958E908}"/>
                </a:ext>
                <a:ext uri="{C183D7F6-B498-43B3-948B-1728B52AA6E4}">
                  <adec:decorative xmlns:adec="http://schemas.microsoft.com/office/drawing/2017/decorative" val="1"/>
                </a:ext>
              </a:extLst>
            </p:cNvPr>
            <p:cNvSpPr/>
            <p:nvPr/>
          </p:nvSpPr>
          <p:spPr>
            <a:xfrm>
              <a:off x="6278878" y="1874536"/>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grpSp>
      <p:grpSp>
        <p:nvGrpSpPr>
          <p:cNvPr id="8" name="Mobile phone" descr="A shape of mobile phone outline">
            <a:extLst>
              <a:ext uri="{FF2B5EF4-FFF2-40B4-BE49-F238E27FC236}">
                <a16:creationId xmlns:a16="http://schemas.microsoft.com/office/drawing/2014/main" id="{0177F1B3-12FB-169C-7923-E24F9E5D8598}"/>
              </a:ext>
              <a:ext uri="{C183D7F6-B498-43B3-948B-1728B52AA6E4}">
                <adec:decorative xmlns:adec="http://schemas.microsoft.com/office/drawing/2017/decorative" val="0"/>
              </a:ext>
            </a:extLst>
          </p:cNvPr>
          <p:cNvGrpSpPr/>
          <p:nvPr/>
        </p:nvGrpSpPr>
        <p:grpSpPr>
          <a:xfrm>
            <a:off x="975416" y="1874537"/>
            <a:ext cx="1542026" cy="2887319"/>
            <a:chOff x="1972605" y="1767937"/>
            <a:chExt cx="2079208" cy="3893148"/>
          </a:xfrm>
        </p:grpSpPr>
        <p:sp>
          <p:nvSpPr>
            <p:cNvPr id="9" name="Freeform: Shape 3">
              <a:extLst>
                <a:ext uri="{FF2B5EF4-FFF2-40B4-BE49-F238E27FC236}">
                  <a16:creationId xmlns:a16="http://schemas.microsoft.com/office/drawing/2014/main" id="{EE822FB0-0AFE-12B2-AA4E-A0E494EEB253}"/>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10" name="Freeform: Shape 4">
              <a:extLst>
                <a:ext uri="{FF2B5EF4-FFF2-40B4-BE49-F238E27FC236}">
                  <a16:creationId xmlns:a16="http://schemas.microsoft.com/office/drawing/2014/main" id="{F55825F5-658A-63F2-9D3F-56843265D018}"/>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11" name="Tablet" descr="A shape of an tablet outline">
            <a:extLst>
              <a:ext uri="{FF2B5EF4-FFF2-40B4-BE49-F238E27FC236}">
                <a16:creationId xmlns:a16="http://schemas.microsoft.com/office/drawing/2014/main" id="{694A6362-B574-3866-09BE-3DCBC06AD3C6}"/>
              </a:ext>
              <a:ext uri="{C183D7F6-B498-43B3-948B-1728B52AA6E4}">
                <adec:decorative xmlns:adec="http://schemas.microsoft.com/office/drawing/2017/decorative" val="0"/>
              </a:ext>
            </a:extLst>
          </p:cNvPr>
          <p:cNvSpPr/>
          <p:nvPr/>
        </p:nvSpPr>
        <p:spPr>
          <a:xfrm>
            <a:off x="3351011" y="2415755"/>
            <a:ext cx="2433295" cy="176629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pic>
        <p:nvPicPr>
          <p:cNvPr id="13" name="Browser bar" descr="A shape of a browser menu bar">
            <a:extLst>
              <a:ext uri="{FF2B5EF4-FFF2-40B4-BE49-F238E27FC236}">
                <a16:creationId xmlns:a16="http://schemas.microsoft.com/office/drawing/2014/main" id="{EC28B12C-4D88-D017-36D0-439E56953E69}"/>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3503" y="5489796"/>
            <a:ext cx="6249629" cy="270425"/>
          </a:xfrm>
          <a:prstGeom prst="rect">
            <a:avLst/>
          </a:prstGeom>
        </p:spPr>
      </p:pic>
      <p:sp>
        <p:nvSpPr>
          <p:cNvPr id="4" name="Footer Placeholder 3">
            <a:extLst>
              <a:ext uri="{FF2B5EF4-FFF2-40B4-BE49-F238E27FC236}">
                <a16:creationId xmlns:a16="http://schemas.microsoft.com/office/drawing/2014/main" id="{78CF69BD-44D6-5243-D3F9-52FF7C3403BF}"/>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97F91A87-78D4-1F67-FDEA-C9D0FCE7BBFB}"/>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45</a:t>
            </a:fld>
            <a:endParaRPr lang="en-US" dirty="0"/>
          </a:p>
        </p:txBody>
      </p:sp>
    </p:spTree>
    <p:extLst>
      <p:ext uri="{BB962C8B-B14F-4D97-AF65-F5344CB8AC3E}">
        <p14:creationId xmlns:p14="http://schemas.microsoft.com/office/powerpoint/2010/main" val="1373942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20AD63-1F5A-C56C-F182-A74920914A8C}"/>
              </a:ext>
            </a:extLst>
          </p:cNvPr>
          <p:cNvSpPr>
            <a:spLocks noGrp="1"/>
          </p:cNvSpPr>
          <p:nvPr>
            <p:ph type="title"/>
          </p:nvPr>
        </p:nvSpPr>
        <p:spPr>
          <a:xfrm>
            <a:off x="768875" y="182403"/>
            <a:ext cx="10671048" cy="822960"/>
          </a:xfrm>
        </p:spPr>
        <p:txBody>
          <a:bodyPr/>
          <a:lstStyle/>
          <a:p>
            <a:r>
              <a:rPr lang="en-US" dirty="0"/>
              <a:t>Single statistic title on dark</a:t>
            </a:r>
          </a:p>
        </p:txBody>
      </p:sp>
      <p:sp>
        <p:nvSpPr>
          <p:cNvPr id="32" name="Text Placeholder 31">
            <a:extLst>
              <a:ext uri="{FF2B5EF4-FFF2-40B4-BE49-F238E27FC236}">
                <a16:creationId xmlns:a16="http://schemas.microsoft.com/office/drawing/2014/main" id="{B3DB022C-F0F7-41BA-91D7-4094898220B5}"/>
              </a:ext>
            </a:extLst>
          </p:cNvPr>
          <p:cNvSpPr>
            <a:spLocks noGrp="1"/>
          </p:cNvSpPr>
          <p:nvPr>
            <p:ph type="body" sz="quarter" idx="15"/>
          </p:nvPr>
        </p:nvSpPr>
        <p:spPr>
          <a:xfrm>
            <a:off x="789734" y="1600200"/>
            <a:ext cx="5085287" cy="2415700"/>
          </a:xfrm>
        </p:spPr>
        <p:txBody>
          <a:bodyPr/>
          <a:lstStyle/>
          <a:p>
            <a:r>
              <a:rPr lang="en-US" dirty="0"/>
              <a:t>90%</a:t>
            </a:r>
          </a:p>
        </p:txBody>
      </p:sp>
      <p:sp>
        <p:nvSpPr>
          <p:cNvPr id="3" name="Content Placeholder 2">
            <a:extLst>
              <a:ext uri="{FF2B5EF4-FFF2-40B4-BE49-F238E27FC236}">
                <a16:creationId xmlns:a16="http://schemas.microsoft.com/office/drawing/2014/main" id="{43BD3EB0-ADE8-48D1-AF6A-28CFFE5029F3}"/>
              </a:ext>
            </a:extLst>
          </p:cNvPr>
          <p:cNvSpPr>
            <a:spLocks noGrp="1"/>
          </p:cNvSpPr>
          <p:nvPr>
            <p:ph sz="quarter" idx="14"/>
          </p:nvPr>
        </p:nvSpPr>
        <p:spPr>
          <a:xfrm>
            <a:off x="841059" y="4649788"/>
            <a:ext cx="5072063" cy="1457325"/>
          </a:xfrm>
        </p:spPr>
        <p:txBody>
          <a:bodyPr/>
          <a:lstStyle/>
          <a:p>
            <a:r>
              <a:rPr lang="en-US" dirty="0"/>
              <a:t>Statistic with impactful number</a:t>
            </a:r>
          </a:p>
        </p:txBody>
      </p:sp>
      <p:sp>
        <p:nvSpPr>
          <p:cNvPr id="4" name="Slide Number Placeholder 3">
            <a:extLst>
              <a:ext uri="{FF2B5EF4-FFF2-40B4-BE49-F238E27FC236}">
                <a16:creationId xmlns:a16="http://schemas.microsoft.com/office/drawing/2014/main" id="{81C0926A-23E4-47F5-A4FC-F18B2830D9C1}"/>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46</a:t>
            </a:fld>
            <a:endParaRPr lang="en-US" dirty="0"/>
          </a:p>
        </p:txBody>
      </p:sp>
      <p:sp>
        <p:nvSpPr>
          <p:cNvPr id="5" name="Footer Placeholder 4">
            <a:extLst>
              <a:ext uri="{FF2B5EF4-FFF2-40B4-BE49-F238E27FC236}">
                <a16:creationId xmlns:a16="http://schemas.microsoft.com/office/drawing/2014/main" id="{16F08A13-7C7C-4895-A74C-027AA2DE4923}"/>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767504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4CA4CC-A143-0044-B7EB-057AD4E08EA5}"/>
              </a:ext>
            </a:extLst>
          </p:cNvPr>
          <p:cNvSpPr>
            <a:spLocks noGrp="1"/>
          </p:cNvSpPr>
          <p:nvPr>
            <p:ph type="title"/>
          </p:nvPr>
        </p:nvSpPr>
        <p:spPr>
          <a:xfrm>
            <a:off x="768875" y="182403"/>
            <a:ext cx="10671048" cy="822960"/>
          </a:xfrm>
        </p:spPr>
        <p:txBody>
          <a:bodyPr/>
          <a:lstStyle/>
          <a:p>
            <a:r>
              <a:rPr lang="en-US" dirty="0"/>
              <a:t>Title</a:t>
            </a:r>
          </a:p>
        </p:txBody>
      </p:sp>
      <p:graphicFrame>
        <p:nvGraphicFramePr>
          <p:cNvPr id="32" name="Chart 31" descr="A placeholder donut chart that is 30% filled with blue and 70% filled with white. ">
            <a:extLst>
              <a:ext uri="{FF2B5EF4-FFF2-40B4-BE49-F238E27FC236}">
                <a16:creationId xmlns:a16="http://schemas.microsoft.com/office/drawing/2014/main" id="{34C6901A-5E6D-42D9-88CB-3AE515E075CE}"/>
              </a:ext>
            </a:extLst>
          </p:cNvPr>
          <p:cNvGraphicFramePr/>
          <p:nvPr>
            <p:extLst>
              <p:ext uri="{D42A27DB-BD31-4B8C-83A1-F6EECF244321}">
                <p14:modId xmlns:p14="http://schemas.microsoft.com/office/powerpoint/2010/main" val="643056386"/>
              </p:ext>
            </p:extLst>
          </p:nvPr>
        </p:nvGraphicFramePr>
        <p:xfrm>
          <a:off x="838200" y="2085812"/>
          <a:ext cx="2973462" cy="29734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descr="A placeholder donut chart that is 30% filled with blue and 70% filled with white. ">
            <a:extLst>
              <a:ext uri="{FF2B5EF4-FFF2-40B4-BE49-F238E27FC236}">
                <a16:creationId xmlns:a16="http://schemas.microsoft.com/office/drawing/2014/main" id="{0926D83E-0B62-444C-B0B7-8F9DE1702B7C}"/>
              </a:ext>
            </a:extLst>
          </p:cNvPr>
          <p:cNvGraphicFramePr/>
          <p:nvPr>
            <p:extLst>
              <p:ext uri="{D42A27DB-BD31-4B8C-83A1-F6EECF244321}">
                <p14:modId xmlns:p14="http://schemas.microsoft.com/office/powerpoint/2010/main" val="1599116100"/>
              </p:ext>
            </p:extLst>
          </p:nvPr>
        </p:nvGraphicFramePr>
        <p:xfrm>
          <a:off x="4609269" y="2085812"/>
          <a:ext cx="2973462" cy="29734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2" descr="A placeholder donut chart that is 30% filled with blue and 70% filled with white. ">
            <a:extLst>
              <a:ext uri="{FF2B5EF4-FFF2-40B4-BE49-F238E27FC236}">
                <a16:creationId xmlns:a16="http://schemas.microsoft.com/office/drawing/2014/main" id="{3FBE6CC3-D8D3-48B1-B0DB-211D5D702A0A}"/>
              </a:ext>
            </a:extLst>
          </p:cNvPr>
          <p:cNvGraphicFramePr/>
          <p:nvPr>
            <p:extLst>
              <p:ext uri="{D42A27DB-BD31-4B8C-83A1-F6EECF244321}">
                <p14:modId xmlns:p14="http://schemas.microsoft.com/office/powerpoint/2010/main" val="1553697649"/>
              </p:ext>
            </p:extLst>
          </p:nvPr>
        </p:nvGraphicFramePr>
        <p:xfrm>
          <a:off x="8305800" y="2085812"/>
          <a:ext cx="2973462" cy="2973462"/>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AD7F7911-5A99-1619-5F8B-40DBA51E3417}"/>
              </a:ext>
            </a:extLst>
          </p:cNvPr>
          <p:cNvSpPr txBox="1"/>
          <p:nvPr/>
        </p:nvSpPr>
        <p:spPr>
          <a:xfrm>
            <a:off x="712321" y="6171889"/>
            <a:ext cx="3225219" cy="276999"/>
          </a:xfrm>
          <a:prstGeom prst="rect">
            <a:avLst/>
          </a:prstGeom>
          <a:noFill/>
        </p:spPr>
        <p:txBody>
          <a:bodyPr wrap="square">
            <a:spAutoFit/>
          </a:bodyPr>
          <a:lstStyle/>
          <a:p>
            <a:pPr marL="0" marR="0" lvl="0" indent="0" rtl="0">
              <a:lnSpc>
                <a:spcPct val="100000"/>
              </a:lnSpc>
              <a:spcBef>
                <a:spcPts val="0"/>
              </a:spcBef>
              <a:spcAft>
                <a:spcPts val="0"/>
              </a:spcAft>
              <a:buClr>
                <a:srgbClr val="000000"/>
              </a:buClr>
              <a:buSzPts val="1000"/>
              <a:buFont typeface="Arial"/>
              <a:buNone/>
            </a:pPr>
            <a:r>
              <a:rPr lang="en-US" sz="1200" u="none" strike="noStrike" cap="none" dirty="0">
                <a:solidFill>
                  <a:srgbClr val="8B8580"/>
                </a:solidFill>
                <a:ea typeface="Arial"/>
                <a:cs typeface="Oracle Sans Tab" panose="020B0503020204020204" pitchFamily="34" charset="0"/>
                <a:sym typeface="Arial"/>
              </a:rPr>
              <a:t>Source: eMarketer, 0000</a:t>
            </a:r>
          </a:p>
        </p:txBody>
      </p:sp>
      <p:sp>
        <p:nvSpPr>
          <p:cNvPr id="9" name="Footer Placeholder 8">
            <a:extLst>
              <a:ext uri="{FF2B5EF4-FFF2-40B4-BE49-F238E27FC236}">
                <a16:creationId xmlns:a16="http://schemas.microsoft.com/office/drawing/2014/main" id="{5EB8AD6E-F58B-FCB1-6523-1491C2272595}"/>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F5FE82F-05A0-5B76-D316-9568A90A5DED}"/>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47</a:t>
            </a:fld>
            <a:endParaRPr lang="en-US" dirty="0"/>
          </a:p>
        </p:txBody>
      </p:sp>
    </p:spTree>
    <p:extLst>
      <p:ext uri="{BB962C8B-B14F-4D97-AF65-F5344CB8AC3E}">
        <p14:creationId xmlns:p14="http://schemas.microsoft.com/office/powerpoint/2010/main" val="2686471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44DF3A-F0F3-E74F-9FB8-E19D01007A01}"/>
              </a:ext>
            </a:extLst>
          </p:cNvPr>
          <p:cNvSpPr>
            <a:spLocks noGrp="1"/>
          </p:cNvSpPr>
          <p:nvPr>
            <p:ph type="title"/>
          </p:nvPr>
        </p:nvSpPr>
        <p:spPr>
          <a:xfrm>
            <a:off x="768875" y="182403"/>
            <a:ext cx="10671048" cy="822960"/>
          </a:xfrm>
        </p:spPr>
        <p:txBody>
          <a:bodyPr/>
          <a:lstStyle/>
          <a:p>
            <a:r>
              <a:rPr lang="en-US" dirty="0"/>
              <a:t>Title for a chart </a:t>
            </a:r>
          </a:p>
        </p:txBody>
      </p:sp>
      <p:graphicFrame>
        <p:nvGraphicFramePr>
          <p:cNvPr id="7" name="Chart 6" descr="A donut chart that is equally divided into four parts. Each part has a different color and text formatted next to it. ">
            <a:extLst>
              <a:ext uri="{FF2B5EF4-FFF2-40B4-BE49-F238E27FC236}">
                <a16:creationId xmlns:a16="http://schemas.microsoft.com/office/drawing/2014/main" id="{E072D247-EF49-EBAA-513E-AD1C305E4C00}"/>
              </a:ext>
            </a:extLst>
          </p:cNvPr>
          <p:cNvGraphicFramePr/>
          <p:nvPr>
            <p:extLst>
              <p:ext uri="{D42A27DB-BD31-4B8C-83A1-F6EECF244321}">
                <p14:modId xmlns:p14="http://schemas.microsoft.com/office/powerpoint/2010/main" val="2311551244"/>
              </p:ext>
            </p:extLst>
          </p:nvPr>
        </p:nvGraphicFramePr>
        <p:xfrm>
          <a:off x="2768590" y="1341470"/>
          <a:ext cx="6654820" cy="4757507"/>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665BE757-78EA-B544-9D7C-4C8E1CE75ED8}"/>
              </a:ext>
            </a:extLst>
          </p:cNvPr>
          <p:cNvSpPr txBox="1"/>
          <p:nvPr/>
        </p:nvSpPr>
        <p:spPr>
          <a:xfrm>
            <a:off x="941216" y="1876166"/>
            <a:ext cx="2748116" cy="1415772"/>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sz="1600" b="1" dirty="0">
              <a:solidFill>
                <a:schemeClr val="bg1"/>
              </a:solidFill>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27" name="TextBox 26">
            <a:extLst>
              <a:ext uri="{FF2B5EF4-FFF2-40B4-BE49-F238E27FC236}">
                <a16:creationId xmlns:a16="http://schemas.microsoft.com/office/drawing/2014/main" id="{418FA56C-9E82-8243-89B5-7AFA47AB60C3}"/>
              </a:ext>
            </a:extLst>
          </p:cNvPr>
          <p:cNvSpPr txBox="1"/>
          <p:nvPr/>
        </p:nvSpPr>
        <p:spPr>
          <a:xfrm>
            <a:off x="941216" y="4146270"/>
            <a:ext cx="2748116" cy="1446550"/>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b="1" dirty="0">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16" name="TextBox 15">
            <a:extLst>
              <a:ext uri="{FF2B5EF4-FFF2-40B4-BE49-F238E27FC236}">
                <a16:creationId xmlns:a16="http://schemas.microsoft.com/office/drawing/2014/main" id="{7F53E85A-BDE1-9048-8885-EC86000CBB3A}"/>
              </a:ext>
            </a:extLst>
          </p:cNvPr>
          <p:cNvSpPr txBox="1"/>
          <p:nvPr/>
        </p:nvSpPr>
        <p:spPr>
          <a:xfrm>
            <a:off x="8550378" y="1876166"/>
            <a:ext cx="2748116" cy="1369606"/>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IN" sz="1300" dirty="0">
              <a:latin typeface="Oracle Sans Tab Light" panose="020B0403020204020204" pitchFamily="34" charset="0"/>
              <a:cs typeface="Oracle Sans Tab Light" panose="020B04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24" name="TextBox 23">
            <a:extLst>
              <a:ext uri="{FF2B5EF4-FFF2-40B4-BE49-F238E27FC236}">
                <a16:creationId xmlns:a16="http://schemas.microsoft.com/office/drawing/2014/main" id="{B59E323B-4FA6-4349-90B2-CC4918F9099F}"/>
              </a:ext>
            </a:extLst>
          </p:cNvPr>
          <p:cNvSpPr txBox="1"/>
          <p:nvPr/>
        </p:nvSpPr>
        <p:spPr>
          <a:xfrm>
            <a:off x="8550378" y="4146270"/>
            <a:ext cx="2748116" cy="1446550"/>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b="1" dirty="0">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cxnSp>
        <p:nvCxnSpPr>
          <p:cNvPr id="20" name="Straight Connector 19">
            <a:extLst>
              <a:ext uri="{FF2B5EF4-FFF2-40B4-BE49-F238E27FC236}">
                <a16:creationId xmlns:a16="http://schemas.microsoft.com/office/drawing/2014/main" id="{D2A7D291-0384-D940-BF21-A4E35E76A423}"/>
              </a:ext>
              <a:ext uri="{C183D7F6-B498-43B3-948B-1728B52AA6E4}">
                <adec:decorative xmlns:adec="http://schemas.microsoft.com/office/drawing/2017/decorative" val="1"/>
              </a:ext>
            </a:extLst>
          </p:cNvPr>
          <p:cNvCxnSpPr>
            <a:cxnSpLocks/>
          </p:cNvCxnSpPr>
          <p:nvPr/>
        </p:nvCxnSpPr>
        <p:spPr>
          <a:xfrm flipH="1">
            <a:off x="702366" y="3720224"/>
            <a:ext cx="3096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8E339D-72F6-A84A-BF07-CE590512D63F}"/>
              </a:ext>
              <a:ext uri="{C183D7F6-B498-43B3-948B-1728B52AA6E4}">
                <adec:decorative xmlns:adec="http://schemas.microsoft.com/office/drawing/2017/decorative" val="1"/>
              </a:ext>
            </a:extLst>
          </p:cNvPr>
          <p:cNvCxnSpPr>
            <a:cxnSpLocks/>
          </p:cNvCxnSpPr>
          <p:nvPr/>
        </p:nvCxnSpPr>
        <p:spPr>
          <a:xfrm flipH="1">
            <a:off x="8400600" y="3720224"/>
            <a:ext cx="3096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7C76F61F-EA70-D6E2-E63B-AA1DEC45DBD8}"/>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89FFDA7-BA66-463B-4D71-DD57542E88D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48</a:t>
            </a:fld>
            <a:endParaRPr lang="en-US" dirty="0"/>
          </a:p>
        </p:txBody>
      </p:sp>
    </p:spTree>
    <p:extLst>
      <p:ext uri="{BB962C8B-B14F-4D97-AF65-F5344CB8AC3E}">
        <p14:creationId xmlns:p14="http://schemas.microsoft.com/office/powerpoint/2010/main" val="57049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D2DF9-B9AA-AF6F-B316-173B99D3C214}"/>
              </a:ext>
            </a:extLst>
          </p:cNvPr>
          <p:cNvSpPr>
            <a:spLocks noGrp="1"/>
          </p:cNvSpPr>
          <p:nvPr>
            <p:ph type="sldNum" sz="quarter" idx="40"/>
          </p:nvPr>
        </p:nvSpPr>
        <p:spPr/>
        <p:txBody>
          <a:bodyPr/>
          <a:lstStyle/>
          <a:p>
            <a:fld id="{345D60D9-5372-5F40-9443-0F9AE5BDC3C8}" type="slidenum">
              <a:rPr lang="en-US" smtClean="0"/>
              <a:pPr/>
              <a:t>49</a:t>
            </a:fld>
            <a:endParaRPr lang="en-US" dirty="0"/>
          </a:p>
        </p:txBody>
      </p:sp>
      <p:sp>
        <p:nvSpPr>
          <p:cNvPr id="3" name="Footer Placeholder 2">
            <a:extLst>
              <a:ext uri="{FF2B5EF4-FFF2-40B4-BE49-F238E27FC236}">
                <a16:creationId xmlns:a16="http://schemas.microsoft.com/office/drawing/2014/main" id="{4EBE000D-1257-43FF-C360-2689BF130979}"/>
              </a:ext>
            </a:extLst>
          </p:cNvPr>
          <p:cNvSpPr>
            <a:spLocks noGrp="1"/>
          </p:cNvSpPr>
          <p:nvPr>
            <p:ph type="ftr" sz="quarter" idx="39"/>
          </p:nvPr>
        </p:nvSpPr>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580233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EC79684-B9A6-48BC-BE02-9FA2FF4D00B5}"/>
              </a:ext>
            </a:extLst>
          </p:cNvPr>
          <p:cNvSpPr>
            <a:spLocks noGrp="1"/>
          </p:cNvSpPr>
          <p:nvPr>
            <p:ph type="title"/>
          </p:nvPr>
        </p:nvSpPr>
        <p:spPr>
          <a:xfrm>
            <a:off x="762000" y="1600200"/>
            <a:ext cx="3200400" cy="1320103"/>
          </a:xfrm>
        </p:spPr>
        <p:txBody>
          <a:bodyPr>
            <a:normAutofit/>
          </a:bodyPr>
          <a:lstStyle/>
          <a:p>
            <a:r>
              <a:rPr lang="en-US" dirty="0"/>
              <a:t>3 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4587C71B-B515-463E-1C22-DA88FB60BA5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6832060" y="502952"/>
            <a:ext cx="2011680" cy="2011680"/>
          </a:xfrm>
        </p:spPr>
      </p:pic>
      <p:sp>
        <p:nvSpPr>
          <p:cNvPr id="7" name="Text Placeholder 6">
            <a:extLst>
              <a:ext uri="{FF2B5EF4-FFF2-40B4-BE49-F238E27FC236}">
                <a16:creationId xmlns:a16="http://schemas.microsoft.com/office/drawing/2014/main" id="{E2E668CF-D64B-4A5C-860D-B65F043BE567}"/>
              </a:ext>
            </a:extLst>
          </p:cNvPr>
          <p:cNvSpPr>
            <a:spLocks noGrp="1"/>
          </p:cNvSpPr>
          <p:nvPr>
            <p:ph type="body" sz="quarter" idx="12"/>
          </p:nvPr>
        </p:nvSpPr>
        <p:spPr>
          <a:xfrm>
            <a:off x="6653752" y="2682622"/>
            <a:ext cx="2368296" cy="312444"/>
          </a:xfrm>
        </p:spPr>
        <p:txBody>
          <a:bodyPr/>
          <a:lstStyle/>
          <a:p>
            <a:r>
              <a:rPr lang="en-IN"/>
              <a:t>Speaker Name</a:t>
            </a:r>
            <a:endParaRPr lang="en-US" dirty="0"/>
          </a:p>
        </p:txBody>
      </p:sp>
      <p:sp>
        <p:nvSpPr>
          <p:cNvPr id="8" name="Text Placeholder 7">
            <a:extLst>
              <a:ext uri="{FF2B5EF4-FFF2-40B4-BE49-F238E27FC236}">
                <a16:creationId xmlns:a16="http://schemas.microsoft.com/office/drawing/2014/main" id="{FF5E8B88-5167-4150-B8BE-8517BDCD9016}"/>
              </a:ext>
            </a:extLst>
          </p:cNvPr>
          <p:cNvSpPr>
            <a:spLocks noGrp="1"/>
          </p:cNvSpPr>
          <p:nvPr>
            <p:ph type="body" sz="quarter" idx="13"/>
          </p:nvPr>
        </p:nvSpPr>
        <p:spPr>
          <a:xfrm>
            <a:off x="6653752" y="3011421"/>
            <a:ext cx="2368296" cy="278431"/>
          </a:xfrm>
        </p:spPr>
        <p:txBody>
          <a:bodyPr/>
          <a:lstStyle/>
          <a:p>
            <a:pPr lvl="0"/>
            <a:r>
              <a:rPr lang="en-IN"/>
              <a:t>Title, Company</a:t>
            </a:r>
            <a:endParaRPr lang="en-US" dirty="0"/>
          </a:p>
        </p:txBody>
      </p:sp>
      <p:pic>
        <p:nvPicPr>
          <p:cNvPr id="5" name="Picture Placeholder 4" descr="An image of an young man with curly hair smiling at the camera with a blurry background. The image has FPO text on top of it.">
            <a:extLst>
              <a:ext uri="{FF2B5EF4-FFF2-40B4-BE49-F238E27FC236}">
                <a16:creationId xmlns:a16="http://schemas.microsoft.com/office/drawing/2014/main" id="{A3A885A0-0EF0-A314-71CD-A24C50273102}"/>
              </a:ext>
            </a:extLst>
          </p:cNvPr>
          <p:cNvPicPr>
            <a:picLocks noGrp="1" noChangeAspect="1"/>
          </p:cNvPicPr>
          <p:nvPr>
            <p:ph type="pic" sz="quarter" idx="28"/>
          </p:nvPr>
        </p:nvPicPr>
        <p:blipFill>
          <a:blip r:embed="rId3" cstate="email">
            <a:extLst>
              <a:ext uri="{28A0092B-C50C-407E-A947-70E740481C1C}">
                <a14:useLocalDpi xmlns:a14="http://schemas.microsoft.com/office/drawing/2010/main"/>
              </a:ext>
            </a:extLst>
          </a:blip>
          <a:srcRect/>
          <a:stretch/>
        </p:blipFill>
        <p:spPr>
          <a:xfrm>
            <a:off x="4463764" y="2868976"/>
            <a:ext cx="2011680" cy="2011680"/>
          </a:xfrm>
        </p:spPr>
      </p:pic>
      <p:sp>
        <p:nvSpPr>
          <p:cNvPr id="10" name="Text Placeholder 9">
            <a:extLst>
              <a:ext uri="{FF2B5EF4-FFF2-40B4-BE49-F238E27FC236}">
                <a16:creationId xmlns:a16="http://schemas.microsoft.com/office/drawing/2014/main" id="{4456FA97-29E4-4A93-A9EC-0485EFF35270}"/>
              </a:ext>
            </a:extLst>
          </p:cNvPr>
          <p:cNvSpPr>
            <a:spLocks noGrp="1"/>
          </p:cNvSpPr>
          <p:nvPr>
            <p:ph type="body" sz="quarter" idx="29"/>
          </p:nvPr>
        </p:nvSpPr>
        <p:spPr>
          <a:xfrm>
            <a:off x="4285456" y="5021187"/>
            <a:ext cx="2368296" cy="312444"/>
          </a:xfrm>
        </p:spPr>
        <p:txBody>
          <a:bodyPr/>
          <a:lstStyle/>
          <a:p>
            <a:r>
              <a:rPr lang="en-IN"/>
              <a:t>Speaker Name</a:t>
            </a:r>
            <a:endParaRPr lang="en-US" dirty="0"/>
          </a:p>
        </p:txBody>
      </p:sp>
      <p:sp>
        <p:nvSpPr>
          <p:cNvPr id="14" name="Text Placeholder 13">
            <a:extLst>
              <a:ext uri="{FF2B5EF4-FFF2-40B4-BE49-F238E27FC236}">
                <a16:creationId xmlns:a16="http://schemas.microsoft.com/office/drawing/2014/main" id="{A089B8AB-63A4-42AD-8C5E-4F22745A4C4E}"/>
              </a:ext>
            </a:extLst>
          </p:cNvPr>
          <p:cNvSpPr>
            <a:spLocks noGrp="1"/>
          </p:cNvSpPr>
          <p:nvPr>
            <p:ph type="body" sz="quarter" idx="30"/>
          </p:nvPr>
        </p:nvSpPr>
        <p:spPr>
          <a:xfrm>
            <a:off x="4285456" y="5349986"/>
            <a:ext cx="2368296" cy="278431"/>
          </a:xfrm>
        </p:spPr>
        <p:txBody>
          <a:bodyPr/>
          <a:lstStyle/>
          <a:p>
            <a:pPr lvl="0"/>
            <a:r>
              <a:rPr lang="en-IN"/>
              <a:t>Title, Company</a:t>
            </a:r>
            <a:endParaRPr lang="en-US" dirty="0"/>
          </a:p>
        </p:txBody>
      </p:sp>
      <p:pic>
        <p:nvPicPr>
          <p:cNvPr id="19" name="Picture Placeholder 18"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6534E867-8A94-2EF9-8055-76DAE29A9086}"/>
              </a:ext>
            </a:extLst>
          </p:cNvPr>
          <p:cNvPicPr>
            <a:picLocks noGrp="1" noChangeAspect="1"/>
          </p:cNvPicPr>
          <p:nvPr>
            <p:ph type="pic" sz="quarter" idx="31"/>
          </p:nvPr>
        </p:nvPicPr>
        <p:blipFill>
          <a:blip r:embed="rId4" cstate="email">
            <a:extLst>
              <a:ext uri="{28A0092B-C50C-407E-A947-70E740481C1C}">
                <a14:useLocalDpi xmlns:a14="http://schemas.microsoft.com/office/drawing/2010/main"/>
              </a:ext>
            </a:extLst>
          </a:blip>
          <a:srcRect/>
          <a:stretch/>
        </p:blipFill>
        <p:spPr>
          <a:xfrm>
            <a:off x="9593466" y="2868976"/>
            <a:ext cx="2011680" cy="2011680"/>
          </a:xfrm>
        </p:spPr>
      </p:pic>
      <p:sp>
        <p:nvSpPr>
          <p:cNvPr id="16" name="Text Placeholder 15">
            <a:extLst>
              <a:ext uri="{FF2B5EF4-FFF2-40B4-BE49-F238E27FC236}">
                <a16:creationId xmlns:a16="http://schemas.microsoft.com/office/drawing/2014/main" id="{04622DA5-D638-4C69-9877-CEC6FF2C08D6}"/>
              </a:ext>
            </a:extLst>
          </p:cNvPr>
          <p:cNvSpPr>
            <a:spLocks noGrp="1"/>
          </p:cNvSpPr>
          <p:nvPr>
            <p:ph type="body" sz="quarter" idx="32"/>
          </p:nvPr>
        </p:nvSpPr>
        <p:spPr>
          <a:xfrm>
            <a:off x="9415158" y="5018407"/>
            <a:ext cx="2368296" cy="312444"/>
          </a:xfrm>
        </p:spPr>
        <p:txBody>
          <a:bodyPr/>
          <a:lstStyle/>
          <a:p>
            <a:r>
              <a:rPr lang="en-IN"/>
              <a:t>Speaker Name</a:t>
            </a:r>
            <a:endParaRPr lang="en-US" dirty="0"/>
          </a:p>
        </p:txBody>
      </p:sp>
      <p:sp>
        <p:nvSpPr>
          <p:cNvPr id="17" name="Text Placeholder 16">
            <a:extLst>
              <a:ext uri="{FF2B5EF4-FFF2-40B4-BE49-F238E27FC236}">
                <a16:creationId xmlns:a16="http://schemas.microsoft.com/office/drawing/2014/main" id="{761BF00E-9ECF-43FA-8125-F5ED3729A88C}"/>
              </a:ext>
            </a:extLst>
          </p:cNvPr>
          <p:cNvSpPr>
            <a:spLocks noGrp="1"/>
          </p:cNvSpPr>
          <p:nvPr>
            <p:ph type="body" sz="quarter" idx="33"/>
          </p:nvPr>
        </p:nvSpPr>
        <p:spPr>
          <a:xfrm>
            <a:off x="9415158" y="5347206"/>
            <a:ext cx="2368296" cy="278431"/>
          </a:xfrm>
        </p:spPr>
        <p:txBody>
          <a:bodyPr/>
          <a:lstStyle/>
          <a:p>
            <a:pPr lvl="0"/>
            <a:r>
              <a:rPr lang="en-IN"/>
              <a:t>Title, Company</a:t>
            </a:r>
            <a:endParaRPr lang="en-US" dirty="0"/>
          </a:p>
        </p:txBody>
      </p:sp>
      <p:sp>
        <p:nvSpPr>
          <p:cNvPr id="111" name="Slide Number Placeholder 110">
            <a:extLst>
              <a:ext uri="{FF2B5EF4-FFF2-40B4-BE49-F238E27FC236}">
                <a16:creationId xmlns:a16="http://schemas.microsoft.com/office/drawing/2014/main" id="{51D71019-230C-5B91-3B63-4200B5A5FB35}"/>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5</a:t>
            </a:fld>
            <a:endParaRPr lang="en-US" dirty="0"/>
          </a:p>
        </p:txBody>
      </p:sp>
      <p:sp>
        <p:nvSpPr>
          <p:cNvPr id="110" name="Footer Placeholder 109">
            <a:extLst>
              <a:ext uri="{FF2B5EF4-FFF2-40B4-BE49-F238E27FC236}">
                <a16:creationId xmlns:a16="http://schemas.microsoft.com/office/drawing/2014/main" id="{612549B1-BBA7-74AC-16FA-73A84C97B474}"/>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16730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589B2-C6B5-2FFE-1893-8BFA841AA5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753680-0201-69FA-3769-045454BC6A9B}"/>
              </a:ext>
            </a:extLst>
          </p:cNvPr>
          <p:cNvSpPr>
            <a:spLocks noGrp="1"/>
          </p:cNvSpPr>
          <p:nvPr>
            <p:ph type="sldNum" sz="quarter" idx="40"/>
          </p:nvPr>
        </p:nvSpPr>
        <p:spPr/>
        <p:txBody>
          <a:bodyPr/>
          <a:lstStyle/>
          <a:p>
            <a:fld id="{345D60D9-5372-5F40-9443-0F9AE5BDC3C8}" type="slidenum">
              <a:rPr lang="en-US" smtClean="0"/>
              <a:pPr/>
              <a:t>50</a:t>
            </a:fld>
            <a:endParaRPr lang="en-US" dirty="0"/>
          </a:p>
        </p:txBody>
      </p:sp>
      <p:sp>
        <p:nvSpPr>
          <p:cNvPr id="3" name="Footer Placeholder 2">
            <a:extLst>
              <a:ext uri="{FF2B5EF4-FFF2-40B4-BE49-F238E27FC236}">
                <a16:creationId xmlns:a16="http://schemas.microsoft.com/office/drawing/2014/main" id="{76780C1B-C652-E506-29E2-8EF84B39E921}"/>
              </a:ext>
            </a:extLst>
          </p:cNvPr>
          <p:cNvSpPr>
            <a:spLocks noGrp="1"/>
          </p:cNvSpPr>
          <p:nvPr>
            <p:ph type="ftr" sz="quarter" idx="39"/>
          </p:nvPr>
        </p:nvSpPr>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174746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143D-4BD3-3658-5D11-C67070D45EA7}"/>
              </a:ext>
            </a:extLst>
          </p:cNvPr>
          <p:cNvSpPr>
            <a:spLocks noGrp="1"/>
          </p:cNvSpPr>
          <p:nvPr>
            <p:ph type="title" idx="4294967295"/>
          </p:nvPr>
        </p:nvSpPr>
        <p:spPr>
          <a:xfrm>
            <a:off x="768875" y="-822960"/>
            <a:ext cx="10671048" cy="822960"/>
          </a:xfrm>
        </p:spPr>
        <p:txBody>
          <a:bodyPr vert="horz" lIns="0" tIns="0" rIns="0" bIns="0" rtlCol="0" anchor="b">
            <a:noAutofit/>
          </a:bodyPr>
          <a:lstStyle/>
          <a:p>
            <a:r>
              <a:rPr lang="en-US" dirty="0">
                <a:noFill/>
              </a:rPr>
              <a:t>An end slide on dark showing an Oracle logo</a:t>
            </a:r>
          </a:p>
        </p:txBody>
      </p:sp>
    </p:spTree>
    <p:extLst>
      <p:ext uri="{BB962C8B-B14F-4D97-AF65-F5344CB8AC3E}">
        <p14:creationId xmlns:p14="http://schemas.microsoft.com/office/powerpoint/2010/main" val="2697261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6469-5FBB-4622-892C-838CAD4177B7}"/>
              </a:ext>
            </a:extLst>
          </p:cNvPr>
          <p:cNvSpPr>
            <a:spLocks noGrp="1"/>
          </p:cNvSpPr>
          <p:nvPr>
            <p:ph type="title"/>
          </p:nvPr>
        </p:nvSpPr>
        <p:spPr>
          <a:xfrm>
            <a:off x="761998" y="1600200"/>
            <a:ext cx="3474720" cy="1320103"/>
          </a:xfrm>
        </p:spPr>
        <p:txBody>
          <a:bodyPr>
            <a:normAutofit/>
          </a:bodyPr>
          <a:lstStyle/>
          <a:p>
            <a:r>
              <a:rPr lang="en-US" dirty="0"/>
              <a:t>4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6D19109D-44C0-B8CF-8AD2-D77B51B83688}"/>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02" r="102"/>
          <a:stretch/>
        </p:blipFill>
        <p:spPr>
          <a:xfrm>
            <a:off x="6285744" y="594391"/>
            <a:ext cx="1553265" cy="1554480"/>
          </a:xfrm>
        </p:spPr>
      </p:pic>
      <p:sp>
        <p:nvSpPr>
          <p:cNvPr id="23" name="Text Placeholder 22">
            <a:extLst>
              <a:ext uri="{FF2B5EF4-FFF2-40B4-BE49-F238E27FC236}">
                <a16:creationId xmlns:a16="http://schemas.microsoft.com/office/drawing/2014/main" id="{8D4077A3-9821-4FC4-AABE-B0715B33A6C9}"/>
              </a:ext>
            </a:extLst>
          </p:cNvPr>
          <p:cNvSpPr>
            <a:spLocks noGrp="1"/>
          </p:cNvSpPr>
          <p:nvPr>
            <p:ph type="body" sz="quarter" idx="12"/>
          </p:nvPr>
        </p:nvSpPr>
        <p:spPr>
          <a:xfrm>
            <a:off x="6102256" y="2288684"/>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6E104384-2F14-42B5-A640-0A41898A748B}"/>
              </a:ext>
            </a:extLst>
          </p:cNvPr>
          <p:cNvSpPr>
            <a:spLocks noGrp="1"/>
          </p:cNvSpPr>
          <p:nvPr>
            <p:ph type="body" sz="quarter" idx="13"/>
          </p:nvPr>
        </p:nvSpPr>
        <p:spPr>
          <a:xfrm>
            <a:off x="6102256" y="2636490"/>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FC5FF56C-546B-4CCE-6481-D47F51B8E88A}"/>
              </a:ext>
            </a:extLst>
          </p:cNvPr>
          <p:cNvPicPr>
            <a:picLocks noGrp="1" noChangeAspect="1"/>
          </p:cNvPicPr>
          <p:nvPr>
            <p:ph type="pic" sz="quarter" idx="16"/>
          </p:nvPr>
        </p:nvPicPr>
        <p:blipFill>
          <a:blip r:embed="rId3" cstate="email">
            <a:extLst>
              <a:ext uri="{28A0092B-C50C-407E-A947-70E740481C1C}">
                <a14:useLocalDpi xmlns:a14="http://schemas.microsoft.com/office/drawing/2010/main"/>
              </a:ext>
            </a:extLst>
          </a:blip>
          <a:srcRect l="51" r="51"/>
          <a:stretch/>
        </p:blipFill>
        <p:spPr>
          <a:xfrm>
            <a:off x="9096824" y="594391"/>
            <a:ext cx="1553265" cy="1554480"/>
          </a:xfrm>
        </p:spPr>
      </p:pic>
      <p:sp>
        <p:nvSpPr>
          <p:cNvPr id="26" name="Text Placeholder 25">
            <a:extLst>
              <a:ext uri="{FF2B5EF4-FFF2-40B4-BE49-F238E27FC236}">
                <a16:creationId xmlns:a16="http://schemas.microsoft.com/office/drawing/2014/main" id="{32139ED1-9155-444B-80E1-29EB20DEDCE1}"/>
              </a:ext>
            </a:extLst>
          </p:cNvPr>
          <p:cNvSpPr>
            <a:spLocks noGrp="1"/>
          </p:cNvSpPr>
          <p:nvPr>
            <p:ph type="body" sz="quarter" idx="23"/>
          </p:nvPr>
        </p:nvSpPr>
        <p:spPr>
          <a:xfrm>
            <a:off x="8913336" y="2288684"/>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1F7B3E69-E6DC-4C4A-A42E-AAB9302A269F}"/>
              </a:ext>
            </a:extLst>
          </p:cNvPr>
          <p:cNvSpPr>
            <a:spLocks noGrp="1"/>
          </p:cNvSpPr>
          <p:nvPr>
            <p:ph type="body" sz="quarter" idx="24"/>
          </p:nvPr>
        </p:nvSpPr>
        <p:spPr>
          <a:xfrm>
            <a:off x="8913336" y="2636490"/>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5F12A0FF-D951-F23B-B40F-23983783BA99}"/>
              </a:ext>
            </a:extLst>
          </p:cNvPr>
          <p:cNvPicPr>
            <a:picLocks noGrp="1" noChangeAspect="1"/>
          </p:cNvPicPr>
          <p:nvPr>
            <p:ph type="pic" sz="quarter" idx="27"/>
          </p:nvPr>
        </p:nvPicPr>
        <p:blipFill>
          <a:blip r:embed="rId4" cstate="email">
            <a:extLst>
              <a:ext uri="{28A0092B-C50C-407E-A947-70E740481C1C}">
                <a14:useLocalDpi xmlns:a14="http://schemas.microsoft.com/office/drawing/2010/main"/>
              </a:ext>
            </a:extLst>
          </a:blip>
          <a:srcRect l="51" r="51"/>
          <a:stretch/>
        </p:blipFill>
        <p:spPr>
          <a:xfrm>
            <a:off x="6285744" y="3429000"/>
            <a:ext cx="1553265" cy="1554480"/>
          </a:xfrm>
        </p:spPr>
      </p:pic>
      <p:sp>
        <p:nvSpPr>
          <p:cNvPr id="28" name="Text Placeholder 27">
            <a:extLst>
              <a:ext uri="{FF2B5EF4-FFF2-40B4-BE49-F238E27FC236}">
                <a16:creationId xmlns:a16="http://schemas.microsoft.com/office/drawing/2014/main" id="{DD2C0B20-D88F-42E1-B835-E4AD77E06295}"/>
              </a:ext>
            </a:extLst>
          </p:cNvPr>
          <p:cNvSpPr>
            <a:spLocks noGrp="1"/>
          </p:cNvSpPr>
          <p:nvPr>
            <p:ph type="body" sz="quarter" idx="25"/>
          </p:nvPr>
        </p:nvSpPr>
        <p:spPr>
          <a:xfrm>
            <a:off x="6102256" y="5146172"/>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032187FF-52E1-4FF4-B4BC-68B7A666CC2A}"/>
              </a:ext>
            </a:extLst>
          </p:cNvPr>
          <p:cNvSpPr>
            <a:spLocks noGrp="1"/>
          </p:cNvSpPr>
          <p:nvPr>
            <p:ph type="body" sz="quarter" idx="26"/>
          </p:nvPr>
        </p:nvSpPr>
        <p:spPr>
          <a:xfrm>
            <a:off x="6102256" y="5493978"/>
            <a:ext cx="1920240" cy="248992"/>
          </a:xfrm>
        </p:spPr>
        <p:txBody>
          <a:bodyPr/>
          <a:lstStyle/>
          <a:p>
            <a:r>
              <a:rPr lang="en-IN" dirty="0"/>
              <a:t>Title, Company</a:t>
            </a:r>
            <a:endParaRPr lang="en-US" dirty="0"/>
          </a:p>
          <a:p>
            <a:pPr lvl="0"/>
            <a:br>
              <a:rPr lang="en-IN" dirty="0"/>
            </a:b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424979F2-19FE-AA1C-BCCE-ACF6B4F6347A}"/>
              </a:ext>
            </a:extLst>
          </p:cNvPr>
          <p:cNvPicPr>
            <a:picLocks noGrp="1" noChangeAspect="1"/>
          </p:cNvPicPr>
          <p:nvPr>
            <p:ph type="pic" sz="quarter" idx="28"/>
          </p:nvPr>
        </p:nvPicPr>
        <p:blipFill>
          <a:blip r:embed="rId5" cstate="email">
            <a:extLst>
              <a:ext uri="{28A0092B-C50C-407E-A947-70E740481C1C}">
                <a14:useLocalDpi xmlns:a14="http://schemas.microsoft.com/office/drawing/2010/main"/>
              </a:ext>
            </a:extLst>
          </a:blip>
          <a:srcRect/>
          <a:stretch/>
        </p:blipFill>
        <p:spPr>
          <a:xfrm>
            <a:off x="9096824" y="3429000"/>
            <a:ext cx="1553265" cy="1554480"/>
          </a:xfrm>
        </p:spPr>
      </p:pic>
      <p:sp>
        <p:nvSpPr>
          <p:cNvPr id="32" name="Text Placeholder 31">
            <a:extLst>
              <a:ext uri="{FF2B5EF4-FFF2-40B4-BE49-F238E27FC236}">
                <a16:creationId xmlns:a16="http://schemas.microsoft.com/office/drawing/2014/main" id="{525C1770-6F34-4681-964A-C18F817632F5}"/>
              </a:ext>
            </a:extLst>
          </p:cNvPr>
          <p:cNvSpPr>
            <a:spLocks noGrp="1"/>
          </p:cNvSpPr>
          <p:nvPr>
            <p:ph type="body" sz="quarter" idx="29"/>
          </p:nvPr>
        </p:nvSpPr>
        <p:spPr>
          <a:xfrm>
            <a:off x="8913336" y="5146172"/>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CBF92DFB-CDB9-490A-8BD7-07FCB7ED9D81}"/>
              </a:ext>
            </a:extLst>
          </p:cNvPr>
          <p:cNvSpPr>
            <a:spLocks noGrp="1"/>
          </p:cNvSpPr>
          <p:nvPr>
            <p:ph type="body" sz="quarter" idx="30"/>
          </p:nvPr>
        </p:nvSpPr>
        <p:spPr>
          <a:xfrm>
            <a:off x="8913336" y="5493978"/>
            <a:ext cx="1920240" cy="248992"/>
          </a:xfrm>
        </p:spPr>
        <p:txBody>
          <a:bodyPr/>
          <a:lstStyle/>
          <a:p>
            <a:r>
              <a:rPr lang="en-IN" dirty="0"/>
              <a:t>Title, Company</a:t>
            </a:r>
            <a:endParaRPr lang="en-US" dirty="0"/>
          </a:p>
          <a:p>
            <a:pPr lvl="0"/>
            <a:br>
              <a:rPr lang="en-IN" dirty="0"/>
            </a:br>
            <a:endParaRPr lang="en-US" dirty="0"/>
          </a:p>
        </p:txBody>
      </p:sp>
      <p:sp>
        <p:nvSpPr>
          <p:cNvPr id="153" name="Slide Number Placeholder 152">
            <a:extLst>
              <a:ext uri="{FF2B5EF4-FFF2-40B4-BE49-F238E27FC236}">
                <a16:creationId xmlns:a16="http://schemas.microsoft.com/office/drawing/2014/main" id="{C8649993-1989-C4A2-253D-55C10671813F}"/>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6</a:t>
            </a:fld>
            <a:endParaRPr lang="en-US" dirty="0"/>
          </a:p>
        </p:txBody>
      </p:sp>
      <p:sp>
        <p:nvSpPr>
          <p:cNvPr id="152" name="Footer Placeholder 151">
            <a:extLst>
              <a:ext uri="{FF2B5EF4-FFF2-40B4-BE49-F238E27FC236}">
                <a16:creationId xmlns:a16="http://schemas.microsoft.com/office/drawing/2014/main" id="{C5916F05-038E-B5DD-6BAE-0FB11812D9C0}"/>
              </a:ext>
            </a:extLst>
          </p:cNvPr>
          <p:cNvSpPr>
            <a:spLocks noGrp="1"/>
          </p:cNvSpPr>
          <p:nvPr>
            <p:ph type="ftr" sz="quarter" idx="3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705105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65EE13F-A57F-19DA-1836-EB135D674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502CCF-B03A-B9F4-6FEF-7A06B8249428}"/>
              </a:ext>
            </a:extLst>
          </p:cNvPr>
          <p:cNvSpPr>
            <a:spLocks noGrp="1"/>
          </p:cNvSpPr>
          <p:nvPr>
            <p:ph type="title"/>
          </p:nvPr>
        </p:nvSpPr>
        <p:spPr>
          <a:xfrm>
            <a:off x="768875" y="182403"/>
            <a:ext cx="10671048" cy="822960"/>
          </a:xfrm>
        </p:spPr>
        <p:txBody>
          <a:bodyPr>
            <a:normAutofit/>
          </a:bodyPr>
          <a:lstStyle/>
          <a:p>
            <a:r>
              <a:rPr lang="en-US" dirty="0"/>
              <a:t>6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FA80B2B0-99B1-C02E-4A0C-81AAFC815C0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58" r="58"/>
          <a:stretch/>
        </p:blipFill>
        <p:spPr>
          <a:xfrm>
            <a:off x="768257" y="1259633"/>
            <a:ext cx="1370529" cy="1371600"/>
          </a:xfrm>
        </p:spPr>
      </p:pic>
      <p:sp>
        <p:nvSpPr>
          <p:cNvPr id="23" name="Text Placeholder 22">
            <a:extLst>
              <a:ext uri="{FF2B5EF4-FFF2-40B4-BE49-F238E27FC236}">
                <a16:creationId xmlns:a16="http://schemas.microsoft.com/office/drawing/2014/main" id="{012863F2-4EF0-82F7-963D-D24BD612CEB5}"/>
              </a:ext>
            </a:extLst>
          </p:cNvPr>
          <p:cNvSpPr>
            <a:spLocks noGrp="1"/>
          </p:cNvSpPr>
          <p:nvPr>
            <p:ph type="body" sz="quarter" idx="12"/>
          </p:nvPr>
        </p:nvSpPr>
        <p:spPr>
          <a:xfrm>
            <a:off x="2438576" y="1667912"/>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20B30117-CA2D-F267-190F-18238EE66D5E}"/>
              </a:ext>
            </a:extLst>
          </p:cNvPr>
          <p:cNvSpPr>
            <a:spLocks noGrp="1"/>
          </p:cNvSpPr>
          <p:nvPr>
            <p:ph type="body" sz="quarter" idx="13"/>
          </p:nvPr>
        </p:nvSpPr>
        <p:spPr>
          <a:xfrm>
            <a:off x="2438576" y="1983046"/>
            <a:ext cx="1920240" cy="248992"/>
          </a:xfrm>
        </p:spPr>
        <p:txBody>
          <a:bodyPr/>
          <a:lstStyle/>
          <a:p>
            <a:pPr lvl="0"/>
            <a:r>
              <a:rPr lang="en-IN" dirty="0"/>
              <a:t>Title, Company</a:t>
            </a: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76881047-5E5B-3B57-9AFA-755946C5B0AD}"/>
              </a:ext>
            </a:extLst>
          </p:cNvPr>
          <p:cNvPicPr>
            <a:picLocks noGrp="1" noChangeAspect="1"/>
          </p:cNvPicPr>
          <p:nvPr>
            <p:ph type="pic" sz="quarter" idx="38"/>
          </p:nvPr>
        </p:nvPicPr>
        <p:blipFill>
          <a:blip r:embed="rId3" cstate="email">
            <a:extLst>
              <a:ext uri="{28A0092B-C50C-407E-A947-70E740481C1C}">
                <a14:useLocalDpi xmlns:a14="http://schemas.microsoft.com/office/drawing/2010/main"/>
              </a:ext>
            </a:extLst>
          </a:blip>
          <a:srcRect l="58" r="58"/>
          <a:stretch/>
        </p:blipFill>
        <p:spPr>
          <a:xfrm>
            <a:off x="768257" y="2959714"/>
            <a:ext cx="1370529" cy="1371600"/>
          </a:xfrm>
        </p:spPr>
      </p:pic>
      <p:sp>
        <p:nvSpPr>
          <p:cNvPr id="32" name="Text Placeholder 31">
            <a:extLst>
              <a:ext uri="{FF2B5EF4-FFF2-40B4-BE49-F238E27FC236}">
                <a16:creationId xmlns:a16="http://schemas.microsoft.com/office/drawing/2014/main" id="{F971FAD9-9C29-0139-30AC-B52FFF90CFF1}"/>
              </a:ext>
            </a:extLst>
          </p:cNvPr>
          <p:cNvSpPr>
            <a:spLocks noGrp="1"/>
          </p:cNvSpPr>
          <p:nvPr>
            <p:ph type="body" sz="quarter" idx="39"/>
          </p:nvPr>
        </p:nvSpPr>
        <p:spPr>
          <a:xfrm>
            <a:off x="2438576" y="3371397"/>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37761062-D7AD-D346-6F15-FEDF64E9FF89}"/>
              </a:ext>
            </a:extLst>
          </p:cNvPr>
          <p:cNvSpPr>
            <a:spLocks noGrp="1"/>
          </p:cNvSpPr>
          <p:nvPr>
            <p:ph type="body" sz="quarter" idx="40"/>
          </p:nvPr>
        </p:nvSpPr>
        <p:spPr>
          <a:xfrm>
            <a:off x="2438576" y="3675928"/>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1C52C9F2-F404-9321-A916-612F1DB40DE1}"/>
              </a:ext>
            </a:extLst>
          </p:cNvPr>
          <p:cNvPicPr>
            <a:picLocks noGrp="1" noChangeAspect="1"/>
          </p:cNvPicPr>
          <p:nvPr>
            <p:ph type="pic" sz="quarter" idx="32"/>
          </p:nvPr>
        </p:nvPicPr>
        <p:blipFill>
          <a:blip r:embed="rId4" cstate="email">
            <a:extLst>
              <a:ext uri="{28A0092B-C50C-407E-A947-70E740481C1C}">
                <a14:useLocalDpi xmlns:a14="http://schemas.microsoft.com/office/drawing/2010/main"/>
              </a:ext>
            </a:extLst>
          </a:blip>
          <a:srcRect l="58" r="58"/>
          <a:stretch/>
        </p:blipFill>
        <p:spPr>
          <a:xfrm>
            <a:off x="768257" y="4658530"/>
            <a:ext cx="1370529" cy="1371600"/>
          </a:xfrm>
        </p:spPr>
      </p:pic>
      <p:sp>
        <p:nvSpPr>
          <p:cNvPr id="26" name="Text Placeholder 25">
            <a:extLst>
              <a:ext uri="{FF2B5EF4-FFF2-40B4-BE49-F238E27FC236}">
                <a16:creationId xmlns:a16="http://schemas.microsoft.com/office/drawing/2014/main" id="{4911FC45-9460-4E93-2A40-7EFEC27B075D}"/>
              </a:ext>
            </a:extLst>
          </p:cNvPr>
          <p:cNvSpPr>
            <a:spLocks noGrp="1"/>
          </p:cNvSpPr>
          <p:nvPr>
            <p:ph type="body" sz="quarter" idx="33"/>
          </p:nvPr>
        </p:nvSpPr>
        <p:spPr>
          <a:xfrm>
            <a:off x="2438576" y="5083641"/>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ED6C37AD-4DD1-D10E-FD3E-5AE53E05D1F1}"/>
              </a:ext>
            </a:extLst>
          </p:cNvPr>
          <p:cNvSpPr>
            <a:spLocks noGrp="1"/>
          </p:cNvSpPr>
          <p:nvPr>
            <p:ph type="body" sz="quarter" idx="34"/>
          </p:nvPr>
        </p:nvSpPr>
        <p:spPr>
          <a:xfrm>
            <a:off x="2438576" y="5388172"/>
            <a:ext cx="1920240" cy="246888"/>
          </a:xfrm>
        </p:spPr>
        <p:txBody>
          <a:bodyPr/>
          <a:lstStyle/>
          <a:p>
            <a:pPr lvl="0"/>
            <a:r>
              <a:rPr lang="en-IN" dirty="0"/>
              <a:t>Title, Company</a:t>
            </a:r>
            <a:endParaRPr lang="en-US" dirty="0"/>
          </a:p>
        </p:txBody>
      </p:sp>
      <p:pic>
        <p:nvPicPr>
          <p:cNvPr id="13" name="Picture Placeholder 3" descr="An image of an elderly women with a poka dotted shirt and glasses smiling at the camera. The image has FPO text on top of it.">
            <a:extLst>
              <a:ext uri="{FF2B5EF4-FFF2-40B4-BE49-F238E27FC236}">
                <a16:creationId xmlns:a16="http://schemas.microsoft.com/office/drawing/2014/main" id="{DC87EDEB-7104-A0E5-1823-EA93D21299CC}"/>
              </a:ext>
            </a:extLst>
          </p:cNvPr>
          <p:cNvPicPr>
            <a:picLocks noGrp="1" noChangeAspect="1"/>
          </p:cNvPicPr>
          <p:nvPr>
            <p:ph type="pic" sz="quarter" idx="41"/>
          </p:nvPr>
        </p:nvPicPr>
        <p:blipFill>
          <a:blip r:embed="rId2" cstate="email">
            <a:extLst>
              <a:ext uri="{28A0092B-C50C-407E-A947-70E740481C1C}">
                <a14:useLocalDpi xmlns:a14="http://schemas.microsoft.com/office/drawing/2010/main"/>
              </a:ext>
            </a:extLst>
          </a:blip>
          <a:srcRect/>
          <a:stretch/>
        </p:blipFill>
        <p:spPr>
          <a:xfrm>
            <a:off x="6379003" y="1259633"/>
            <a:ext cx="1370529" cy="1371600"/>
          </a:xfrm>
        </p:spPr>
      </p:pic>
      <p:sp>
        <p:nvSpPr>
          <p:cNvPr id="5" name="Text Placeholder 4">
            <a:extLst>
              <a:ext uri="{FF2B5EF4-FFF2-40B4-BE49-F238E27FC236}">
                <a16:creationId xmlns:a16="http://schemas.microsoft.com/office/drawing/2014/main" id="{A40BC3F5-1138-F9E2-34B9-A1E36A3CB71F}"/>
              </a:ext>
            </a:extLst>
          </p:cNvPr>
          <p:cNvSpPr>
            <a:spLocks noGrp="1"/>
          </p:cNvSpPr>
          <p:nvPr>
            <p:ph type="body" sz="quarter" idx="42"/>
          </p:nvPr>
        </p:nvSpPr>
        <p:spPr>
          <a:xfrm>
            <a:off x="8037558" y="1667912"/>
            <a:ext cx="1920240" cy="298064"/>
          </a:xfrm>
        </p:spPr>
        <p:txBody>
          <a:bodyPr/>
          <a:lstStyle/>
          <a:p>
            <a:r>
              <a:rPr lang="en-IN" dirty="0"/>
              <a:t>Speaker Name</a:t>
            </a:r>
          </a:p>
          <a:p>
            <a:endParaRPr lang="en-US" dirty="0"/>
          </a:p>
        </p:txBody>
      </p:sp>
      <p:sp>
        <p:nvSpPr>
          <p:cNvPr id="7" name="Text Placeholder 6">
            <a:extLst>
              <a:ext uri="{FF2B5EF4-FFF2-40B4-BE49-F238E27FC236}">
                <a16:creationId xmlns:a16="http://schemas.microsoft.com/office/drawing/2014/main" id="{5E3761BE-B7FC-2969-371A-4B1361B7BBC8}"/>
              </a:ext>
            </a:extLst>
          </p:cNvPr>
          <p:cNvSpPr>
            <a:spLocks noGrp="1"/>
          </p:cNvSpPr>
          <p:nvPr>
            <p:ph type="body" sz="quarter" idx="43"/>
          </p:nvPr>
        </p:nvSpPr>
        <p:spPr>
          <a:xfrm>
            <a:off x="8037558" y="1983046"/>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E5C5383A-FCE2-07F9-36B0-AC1D4945B6B6}"/>
              </a:ext>
            </a:extLst>
          </p:cNvPr>
          <p:cNvPicPr>
            <a:picLocks noGrp="1" noChangeAspect="1"/>
          </p:cNvPicPr>
          <p:nvPr>
            <p:ph type="pic" sz="quarter" idx="35"/>
          </p:nvPr>
        </p:nvPicPr>
        <p:blipFill>
          <a:blip r:embed="rId5" cstate="email">
            <a:extLst>
              <a:ext uri="{28A0092B-C50C-407E-A947-70E740481C1C}">
                <a14:useLocalDpi xmlns:a14="http://schemas.microsoft.com/office/drawing/2010/main"/>
              </a:ext>
            </a:extLst>
          </a:blip>
          <a:srcRect/>
          <a:stretch/>
        </p:blipFill>
        <p:spPr>
          <a:xfrm>
            <a:off x="6379003" y="2959714"/>
            <a:ext cx="1370529" cy="1371600"/>
          </a:xfrm>
        </p:spPr>
      </p:pic>
      <p:sp>
        <p:nvSpPr>
          <p:cNvPr id="28" name="Text Placeholder 27">
            <a:extLst>
              <a:ext uri="{FF2B5EF4-FFF2-40B4-BE49-F238E27FC236}">
                <a16:creationId xmlns:a16="http://schemas.microsoft.com/office/drawing/2014/main" id="{36E43C55-04EF-6835-7970-E555514A69E5}"/>
              </a:ext>
            </a:extLst>
          </p:cNvPr>
          <p:cNvSpPr>
            <a:spLocks noGrp="1"/>
          </p:cNvSpPr>
          <p:nvPr>
            <p:ph type="body" sz="quarter" idx="36"/>
          </p:nvPr>
        </p:nvSpPr>
        <p:spPr>
          <a:xfrm>
            <a:off x="8037558" y="3355413"/>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5FB68D4C-23DA-196B-CBB9-34837FF44ADC}"/>
              </a:ext>
            </a:extLst>
          </p:cNvPr>
          <p:cNvSpPr>
            <a:spLocks noGrp="1"/>
          </p:cNvSpPr>
          <p:nvPr>
            <p:ph type="body" sz="quarter" idx="37"/>
          </p:nvPr>
        </p:nvSpPr>
        <p:spPr>
          <a:xfrm>
            <a:off x="8037558" y="3659944"/>
            <a:ext cx="1920240" cy="248992"/>
          </a:xfrm>
        </p:spPr>
        <p:txBody>
          <a:bodyPr/>
          <a:lstStyle/>
          <a:p>
            <a:pPr lvl="0"/>
            <a:r>
              <a:rPr lang="en-IN" dirty="0"/>
              <a:t>Title, Company</a:t>
            </a:r>
            <a:endParaRPr lang="en-US" dirty="0"/>
          </a:p>
        </p:txBody>
      </p:sp>
      <p:pic>
        <p:nvPicPr>
          <p:cNvPr id="14" name="Picture Placeholder 5" descr="An image of an young man with curly hair smiling at the camera with a blurry background. The image has FPO text on top of it.">
            <a:extLst>
              <a:ext uri="{FF2B5EF4-FFF2-40B4-BE49-F238E27FC236}">
                <a16:creationId xmlns:a16="http://schemas.microsoft.com/office/drawing/2014/main" id="{DA9F2A90-FA6D-CE49-EBB7-20A070B80C7E}"/>
              </a:ext>
            </a:extLst>
          </p:cNvPr>
          <p:cNvPicPr>
            <a:picLocks noGrp="1" noChangeAspect="1"/>
          </p:cNvPicPr>
          <p:nvPr>
            <p:ph type="pic" sz="quarter" idx="44"/>
          </p:nvPr>
        </p:nvPicPr>
        <p:blipFill>
          <a:blip r:embed="rId4" cstate="email">
            <a:extLst>
              <a:ext uri="{28A0092B-C50C-407E-A947-70E740481C1C}">
                <a14:useLocalDpi xmlns:a14="http://schemas.microsoft.com/office/drawing/2010/main"/>
              </a:ext>
            </a:extLst>
          </a:blip>
          <a:srcRect/>
          <a:stretch/>
        </p:blipFill>
        <p:spPr>
          <a:xfrm>
            <a:off x="6379003" y="4658530"/>
            <a:ext cx="1370529" cy="1371600"/>
          </a:xfrm>
        </p:spPr>
      </p:pic>
      <p:sp>
        <p:nvSpPr>
          <p:cNvPr id="11" name="Text Placeholder 10">
            <a:extLst>
              <a:ext uri="{FF2B5EF4-FFF2-40B4-BE49-F238E27FC236}">
                <a16:creationId xmlns:a16="http://schemas.microsoft.com/office/drawing/2014/main" id="{41A7F929-E757-A941-7429-FF0E9098B2CA}"/>
              </a:ext>
            </a:extLst>
          </p:cNvPr>
          <p:cNvSpPr>
            <a:spLocks noGrp="1"/>
          </p:cNvSpPr>
          <p:nvPr>
            <p:ph type="body" sz="quarter" idx="45"/>
          </p:nvPr>
        </p:nvSpPr>
        <p:spPr>
          <a:xfrm>
            <a:off x="8037558" y="5078984"/>
            <a:ext cx="1920240" cy="298064"/>
          </a:xfrm>
        </p:spPr>
        <p:txBody>
          <a:bodyPr/>
          <a:lstStyle/>
          <a:p>
            <a:r>
              <a:rPr lang="en-IN" dirty="0"/>
              <a:t>Speaker Name</a:t>
            </a:r>
            <a:endParaRPr lang="en-US" dirty="0"/>
          </a:p>
        </p:txBody>
      </p:sp>
      <p:sp>
        <p:nvSpPr>
          <p:cNvPr id="12" name="Text Placeholder 11">
            <a:extLst>
              <a:ext uri="{FF2B5EF4-FFF2-40B4-BE49-F238E27FC236}">
                <a16:creationId xmlns:a16="http://schemas.microsoft.com/office/drawing/2014/main" id="{C5B9A139-02CC-5161-8D7A-743B1243E7DA}"/>
              </a:ext>
            </a:extLst>
          </p:cNvPr>
          <p:cNvSpPr>
            <a:spLocks noGrp="1"/>
          </p:cNvSpPr>
          <p:nvPr>
            <p:ph type="body" sz="quarter" idx="46"/>
          </p:nvPr>
        </p:nvSpPr>
        <p:spPr>
          <a:xfrm>
            <a:off x="8037558" y="5383515"/>
            <a:ext cx="1920240" cy="248992"/>
          </a:xfrm>
        </p:spPr>
        <p:txBody>
          <a:bodyPr/>
          <a:lstStyle/>
          <a:p>
            <a:pPr lvl="0"/>
            <a:r>
              <a:rPr lang="en-IN" dirty="0"/>
              <a:t>Title, Company</a:t>
            </a:r>
            <a:endParaRPr lang="en-US" dirty="0"/>
          </a:p>
        </p:txBody>
      </p:sp>
      <p:sp>
        <p:nvSpPr>
          <p:cNvPr id="108" name="Slide Number Placeholder 107">
            <a:extLst>
              <a:ext uri="{FF2B5EF4-FFF2-40B4-BE49-F238E27FC236}">
                <a16:creationId xmlns:a16="http://schemas.microsoft.com/office/drawing/2014/main" id="{A2932B72-49E1-D524-3FDA-32B4E1B0F822}"/>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7</a:t>
            </a:fld>
            <a:endParaRPr lang="en-US" dirty="0"/>
          </a:p>
        </p:txBody>
      </p:sp>
      <p:sp>
        <p:nvSpPr>
          <p:cNvPr id="107" name="Footer Placeholder 106">
            <a:extLst>
              <a:ext uri="{FF2B5EF4-FFF2-40B4-BE49-F238E27FC236}">
                <a16:creationId xmlns:a16="http://schemas.microsoft.com/office/drawing/2014/main" id="{ADCC0ADF-2B2A-4D83-0570-02FD3B0A97D8}"/>
              </a:ext>
            </a:extLst>
          </p:cNvPr>
          <p:cNvSpPr>
            <a:spLocks noGrp="1"/>
          </p:cNvSpPr>
          <p:nvPr>
            <p:ph type="ftr" sz="quarter" idx="3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82589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36F5EE-E8C6-4549-0026-206968F5F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C7917-D695-2730-F2D6-A0078E2010F3}"/>
              </a:ext>
            </a:extLst>
          </p:cNvPr>
          <p:cNvSpPr>
            <a:spLocks noGrp="1"/>
          </p:cNvSpPr>
          <p:nvPr>
            <p:ph type="title"/>
          </p:nvPr>
        </p:nvSpPr>
        <p:spPr>
          <a:xfrm>
            <a:off x="768875" y="182403"/>
            <a:ext cx="10671048" cy="822960"/>
          </a:xfrm>
        </p:spPr>
        <p:txBody>
          <a:bodyPr>
            <a:normAutofit/>
          </a:bodyPr>
          <a:lstStyle/>
          <a:p>
            <a:r>
              <a:rPr lang="en-US" dirty="0"/>
              <a:t>10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3F4D7E78-0552-A916-ED29-D59E710A89B2}"/>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1112987" y="1494713"/>
            <a:ext cx="1096422" cy="1097280"/>
          </a:xfrm>
        </p:spPr>
      </p:pic>
      <p:sp>
        <p:nvSpPr>
          <p:cNvPr id="23" name="Text Placeholder 22">
            <a:extLst>
              <a:ext uri="{FF2B5EF4-FFF2-40B4-BE49-F238E27FC236}">
                <a16:creationId xmlns:a16="http://schemas.microsoft.com/office/drawing/2014/main" id="{1063DC60-DC55-89F6-F172-416BFFF27ABC}"/>
              </a:ext>
            </a:extLst>
          </p:cNvPr>
          <p:cNvSpPr>
            <a:spLocks noGrp="1"/>
          </p:cNvSpPr>
          <p:nvPr>
            <p:ph type="body" sz="quarter" idx="12"/>
          </p:nvPr>
        </p:nvSpPr>
        <p:spPr>
          <a:xfrm>
            <a:off x="701078" y="2726695"/>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D2CC11F8-07C8-73A9-3C85-855781A39320}"/>
              </a:ext>
            </a:extLst>
          </p:cNvPr>
          <p:cNvSpPr>
            <a:spLocks noGrp="1"/>
          </p:cNvSpPr>
          <p:nvPr>
            <p:ph type="body" sz="quarter" idx="13"/>
          </p:nvPr>
        </p:nvSpPr>
        <p:spPr>
          <a:xfrm>
            <a:off x="701078" y="3031226"/>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F0A8A2CB-8112-FBE4-B3BF-4B47BA8B1838}"/>
              </a:ext>
            </a:extLst>
          </p:cNvPr>
          <p:cNvPicPr>
            <a:picLocks noGrp="1" noChangeAspect="1"/>
          </p:cNvPicPr>
          <p:nvPr>
            <p:ph type="pic" sz="quarter" idx="32"/>
          </p:nvPr>
        </p:nvPicPr>
        <p:blipFill>
          <a:blip r:embed="rId3" cstate="email">
            <a:extLst>
              <a:ext uri="{28A0092B-C50C-407E-A947-70E740481C1C}">
                <a14:useLocalDpi xmlns:a14="http://schemas.microsoft.com/office/drawing/2010/main"/>
              </a:ext>
            </a:extLst>
          </a:blip>
          <a:srcRect/>
          <a:stretch/>
        </p:blipFill>
        <p:spPr>
          <a:xfrm>
            <a:off x="3398962" y="1494713"/>
            <a:ext cx="1096422" cy="1097280"/>
          </a:xfrm>
        </p:spPr>
      </p:pic>
      <p:sp>
        <p:nvSpPr>
          <p:cNvPr id="26" name="Text Placeholder 25">
            <a:extLst>
              <a:ext uri="{FF2B5EF4-FFF2-40B4-BE49-F238E27FC236}">
                <a16:creationId xmlns:a16="http://schemas.microsoft.com/office/drawing/2014/main" id="{F92E3185-F8FA-9201-E6BB-384C7DAC74D4}"/>
              </a:ext>
            </a:extLst>
          </p:cNvPr>
          <p:cNvSpPr>
            <a:spLocks noGrp="1"/>
          </p:cNvSpPr>
          <p:nvPr>
            <p:ph type="body" sz="quarter" idx="33"/>
          </p:nvPr>
        </p:nvSpPr>
        <p:spPr>
          <a:xfrm>
            <a:off x="2987053" y="2726695"/>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405543B6-86E0-C294-75CB-95F837FB377E}"/>
              </a:ext>
            </a:extLst>
          </p:cNvPr>
          <p:cNvSpPr>
            <a:spLocks noGrp="1"/>
          </p:cNvSpPr>
          <p:nvPr>
            <p:ph type="body" sz="quarter" idx="34"/>
          </p:nvPr>
        </p:nvSpPr>
        <p:spPr>
          <a:xfrm>
            <a:off x="2987053" y="3031226"/>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23E50371-4C1D-B1B5-B01C-C65AB28F4004}"/>
              </a:ext>
            </a:extLst>
          </p:cNvPr>
          <p:cNvPicPr>
            <a:picLocks noGrp="1" noChangeAspect="1"/>
          </p:cNvPicPr>
          <p:nvPr>
            <p:ph type="pic" sz="quarter" idx="35"/>
          </p:nvPr>
        </p:nvPicPr>
        <p:blipFill>
          <a:blip r:embed="rId4" cstate="email">
            <a:extLst>
              <a:ext uri="{28A0092B-C50C-407E-A947-70E740481C1C}">
                <a14:useLocalDpi xmlns:a14="http://schemas.microsoft.com/office/drawing/2010/main"/>
              </a:ext>
            </a:extLst>
          </a:blip>
          <a:srcRect/>
          <a:stretch/>
        </p:blipFill>
        <p:spPr>
          <a:xfrm>
            <a:off x="5684937" y="1494713"/>
            <a:ext cx="1096422" cy="1097280"/>
          </a:xfrm>
        </p:spPr>
      </p:pic>
      <p:sp>
        <p:nvSpPr>
          <p:cNvPr id="28" name="Text Placeholder 27">
            <a:extLst>
              <a:ext uri="{FF2B5EF4-FFF2-40B4-BE49-F238E27FC236}">
                <a16:creationId xmlns:a16="http://schemas.microsoft.com/office/drawing/2014/main" id="{104786D5-A241-5A19-6B3F-6215DB73DF01}"/>
              </a:ext>
            </a:extLst>
          </p:cNvPr>
          <p:cNvSpPr>
            <a:spLocks noGrp="1"/>
          </p:cNvSpPr>
          <p:nvPr>
            <p:ph type="body" sz="quarter" idx="36"/>
          </p:nvPr>
        </p:nvSpPr>
        <p:spPr>
          <a:xfrm>
            <a:off x="5273028" y="2726695"/>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139A23C8-517D-A38F-1893-12D58FD2EA31}"/>
              </a:ext>
            </a:extLst>
          </p:cNvPr>
          <p:cNvSpPr>
            <a:spLocks noGrp="1"/>
          </p:cNvSpPr>
          <p:nvPr>
            <p:ph type="body" sz="quarter" idx="37"/>
          </p:nvPr>
        </p:nvSpPr>
        <p:spPr>
          <a:xfrm>
            <a:off x="5273028" y="3031226"/>
            <a:ext cx="1920240" cy="248992"/>
          </a:xfrm>
        </p:spPr>
        <p:txBody>
          <a:bodyPr/>
          <a:lstStyle/>
          <a:p>
            <a:pPr lvl="0"/>
            <a:r>
              <a:rPr lang="en-IN" dirty="0"/>
              <a:t>Title, Company</a:t>
            </a: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5131A8AD-D44B-A3B7-EED5-86D6CB50CE95}"/>
              </a:ext>
            </a:extLst>
          </p:cNvPr>
          <p:cNvPicPr>
            <a:picLocks noGrp="1" noChangeAspect="1"/>
          </p:cNvPicPr>
          <p:nvPr>
            <p:ph type="pic" sz="quarter" idx="38"/>
          </p:nvPr>
        </p:nvPicPr>
        <p:blipFill>
          <a:blip r:embed="rId5" cstate="email">
            <a:extLst>
              <a:ext uri="{28A0092B-C50C-407E-A947-70E740481C1C}">
                <a14:useLocalDpi xmlns:a14="http://schemas.microsoft.com/office/drawing/2010/main"/>
              </a:ext>
            </a:extLst>
          </a:blip>
          <a:srcRect/>
          <a:stretch/>
        </p:blipFill>
        <p:spPr>
          <a:xfrm>
            <a:off x="7970912" y="1494713"/>
            <a:ext cx="1096422" cy="1097280"/>
          </a:xfrm>
        </p:spPr>
      </p:pic>
      <p:sp>
        <p:nvSpPr>
          <p:cNvPr id="32" name="Text Placeholder 31">
            <a:extLst>
              <a:ext uri="{FF2B5EF4-FFF2-40B4-BE49-F238E27FC236}">
                <a16:creationId xmlns:a16="http://schemas.microsoft.com/office/drawing/2014/main" id="{3F229F30-DF4C-BAA2-D640-FE183C7A9074}"/>
              </a:ext>
            </a:extLst>
          </p:cNvPr>
          <p:cNvSpPr>
            <a:spLocks noGrp="1"/>
          </p:cNvSpPr>
          <p:nvPr>
            <p:ph type="body" sz="quarter" idx="39"/>
          </p:nvPr>
        </p:nvSpPr>
        <p:spPr>
          <a:xfrm>
            <a:off x="7559003" y="2726695"/>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4D09E39D-E987-40C0-96CD-777634C481A5}"/>
              </a:ext>
            </a:extLst>
          </p:cNvPr>
          <p:cNvSpPr>
            <a:spLocks noGrp="1"/>
          </p:cNvSpPr>
          <p:nvPr>
            <p:ph type="body" sz="quarter" idx="40"/>
          </p:nvPr>
        </p:nvSpPr>
        <p:spPr>
          <a:xfrm>
            <a:off x="7559003" y="3031226"/>
            <a:ext cx="1920240" cy="248992"/>
          </a:xfrm>
        </p:spPr>
        <p:txBody>
          <a:bodyPr/>
          <a:lstStyle/>
          <a:p>
            <a:pPr lvl="0"/>
            <a:r>
              <a:rPr lang="en-IN" dirty="0"/>
              <a:t>Title, Company</a:t>
            </a:r>
            <a:endParaRPr lang="en-US" dirty="0"/>
          </a:p>
        </p:txBody>
      </p:sp>
      <p:pic>
        <p:nvPicPr>
          <p:cNvPr id="13" name="Picture Placeholder 3" descr="An image of an elderly women with a poka dotted shirt and glasses smiling at the camera. The image has FPO text on top of it.">
            <a:extLst>
              <a:ext uri="{FF2B5EF4-FFF2-40B4-BE49-F238E27FC236}">
                <a16:creationId xmlns:a16="http://schemas.microsoft.com/office/drawing/2014/main" id="{6BA8F4C5-F904-8574-3F2D-BE80B1E1BE0A}"/>
              </a:ext>
            </a:extLst>
          </p:cNvPr>
          <p:cNvPicPr>
            <a:picLocks noGrp="1" noChangeAspect="1"/>
          </p:cNvPicPr>
          <p:nvPr>
            <p:ph type="pic" sz="quarter" idx="41"/>
          </p:nvPr>
        </p:nvPicPr>
        <p:blipFill>
          <a:blip r:embed="rId2" cstate="email">
            <a:extLst>
              <a:ext uri="{28A0092B-C50C-407E-A947-70E740481C1C}">
                <a14:useLocalDpi xmlns:a14="http://schemas.microsoft.com/office/drawing/2010/main"/>
              </a:ext>
            </a:extLst>
          </a:blip>
          <a:srcRect/>
          <a:stretch/>
        </p:blipFill>
        <p:spPr>
          <a:xfrm>
            <a:off x="10256887" y="1494713"/>
            <a:ext cx="1096422" cy="1097280"/>
          </a:xfrm>
        </p:spPr>
      </p:pic>
      <p:sp>
        <p:nvSpPr>
          <p:cNvPr id="5" name="Text Placeholder 4">
            <a:extLst>
              <a:ext uri="{FF2B5EF4-FFF2-40B4-BE49-F238E27FC236}">
                <a16:creationId xmlns:a16="http://schemas.microsoft.com/office/drawing/2014/main" id="{A88E8026-6F24-2EA0-E92F-27B1383B4580}"/>
              </a:ext>
            </a:extLst>
          </p:cNvPr>
          <p:cNvSpPr>
            <a:spLocks noGrp="1"/>
          </p:cNvSpPr>
          <p:nvPr>
            <p:ph type="body" sz="quarter" idx="42"/>
          </p:nvPr>
        </p:nvSpPr>
        <p:spPr>
          <a:xfrm>
            <a:off x="9844978" y="2726695"/>
            <a:ext cx="1920240" cy="298064"/>
          </a:xfrm>
        </p:spPr>
        <p:txBody>
          <a:bodyPr/>
          <a:lstStyle/>
          <a:p>
            <a:r>
              <a:rPr lang="en-IN" dirty="0"/>
              <a:t>Speaker Name</a:t>
            </a:r>
          </a:p>
          <a:p>
            <a:endParaRPr lang="en-US" dirty="0"/>
          </a:p>
        </p:txBody>
      </p:sp>
      <p:sp>
        <p:nvSpPr>
          <p:cNvPr id="7" name="Text Placeholder 6">
            <a:extLst>
              <a:ext uri="{FF2B5EF4-FFF2-40B4-BE49-F238E27FC236}">
                <a16:creationId xmlns:a16="http://schemas.microsoft.com/office/drawing/2014/main" id="{90B10D28-D0E3-CAAF-F0E5-01C5C824AB41}"/>
              </a:ext>
            </a:extLst>
          </p:cNvPr>
          <p:cNvSpPr>
            <a:spLocks noGrp="1"/>
          </p:cNvSpPr>
          <p:nvPr>
            <p:ph type="body" sz="quarter" idx="43"/>
          </p:nvPr>
        </p:nvSpPr>
        <p:spPr>
          <a:xfrm>
            <a:off x="9844978" y="3031226"/>
            <a:ext cx="1920240" cy="248992"/>
          </a:xfrm>
        </p:spPr>
        <p:txBody>
          <a:bodyPr/>
          <a:lstStyle/>
          <a:p>
            <a:pPr lvl="0"/>
            <a:r>
              <a:rPr lang="en-IN" dirty="0"/>
              <a:t>Title, Company</a:t>
            </a:r>
            <a:endParaRPr lang="en-US" dirty="0"/>
          </a:p>
        </p:txBody>
      </p:sp>
      <p:sp>
        <p:nvSpPr>
          <p:cNvPr id="108" name="Slide Number Placeholder 107">
            <a:extLst>
              <a:ext uri="{FF2B5EF4-FFF2-40B4-BE49-F238E27FC236}">
                <a16:creationId xmlns:a16="http://schemas.microsoft.com/office/drawing/2014/main" id="{87AE9530-7999-A0D3-38A8-009D95C865F0}"/>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8</a:t>
            </a:fld>
            <a:endParaRPr lang="en-US" dirty="0"/>
          </a:p>
        </p:txBody>
      </p:sp>
      <p:sp>
        <p:nvSpPr>
          <p:cNvPr id="107" name="Footer Placeholder 106">
            <a:extLst>
              <a:ext uri="{FF2B5EF4-FFF2-40B4-BE49-F238E27FC236}">
                <a16:creationId xmlns:a16="http://schemas.microsoft.com/office/drawing/2014/main" id="{5185EB9F-AE48-49E7-7440-5C091CC8CC89}"/>
              </a:ext>
            </a:extLst>
          </p:cNvPr>
          <p:cNvSpPr>
            <a:spLocks noGrp="1"/>
          </p:cNvSpPr>
          <p:nvPr>
            <p:ph type="ftr" sz="quarter" idx="3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pic>
        <p:nvPicPr>
          <p:cNvPr id="14" name="Picture Placeholder 5" descr="An image of an young man with curly hair smiling at the camera with a blurry background. The image has FPO text on top of it.">
            <a:extLst>
              <a:ext uri="{FF2B5EF4-FFF2-40B4-BE49-F238E27FC236}">
                <a16:creationId xmlns:a16="http://schemas.microsoft.com/office/drawing/2014/main" id="{6FBDDC39-9340-9DEB-2C15-CA2F6F25A208}"/>
              </a:ext>
            </a:extLst>
          </p:cNvPr>
          <p:cNvPicPr>
            <a:picLocks noGrp="1" noChangeAspect="1"/>
          </p:cNvPicPr>
          <p:nvPr>
            <p:ph type="pic" sz="quarter" idx="44"/>
          </p:nvPr>
        </p:nvPicPr>
        <p:blipFill>
          <a:blip r:embed="rId3" cstate="email">
            <a:extLst>
              <a:ext uri="{28A0092B-C50C-407E-A947-70E740481C1C}">
                <a14:useLocalDpi xmlns:a14="http://schemas.microsoft.com/office/drawing/2010/main"/>
              </a:ext>
            </a:extLst>
          </a:blip>
          <a:srcRect/>
          <a:stretch/>
        </p:blipFill>
        <p:spPr>
          <a:xfrm>
            <a:off x="1112987" y="3810096"/>
            <a:ext cx="1096422" cy="1097280"/>
          </a:xfrm>
        </p:spPr>
      </p:pic>
      <p:sp>
        <p:nvSpPr>
          <p:cNvPr id="11" name="Text Placeholder 10">
            <a:extLst>
              <a:ext uri="{FF2B5EF4-FFF2-40B4-BE49-F238E27FC236}">
                <a16:creationId xmlns:a16="http://schemas.microsoft.com/office/drawing/2014/main" id="{8A72C617-AC56-4210-CD4B-C7B979DDF236}"/>
              </a:ext>
            </a:extLst>
          </p:cNvPr>
          <p:cNvSpPr>
            <a:spLocks noGrp="1"/>
          </p:cNvSpPr>
          <p:nvPr>
            <p:ph type="body" sz="quarter" idx="45"/>
          </p:nvPr>
        </p:nvSpPr>
        <p:spPr>
          <a:xfrm>
            <a:off x="701078" y="5042078"/>
            <a:ext cx="1920240" cy="298064"/>
          </a:xfrm>
        </p:spPr>
        <p:txBody>
          <a:bodyPr/>
          <a:lstStyle/>
          <a:p>
            <a:r>
              <a:rPr lang="en-IN" dirty="0"/>
              <a:t>Speaker Name</a:t>
            </a:r>
            <a:endParaRPr lang="en-US" dirty="0"/>
          </a:p>
        </p:txBody>
      </p:sp>
      <p:sp>
        <p:nvSpPr>
          <p:cNvPr id="12" name="Text Placeholder 11">
            <a:extLst>
              <a:ext uri="{FF2B5EF4-FFF2-40B4-BE49-F238E27FC236}">
                <a16:creationId xmlns:a16="http://schemas.microsoft.com/office/drawing/2014/main" id="{FCE4DDA4-417B-4F9D-C654-8124A13335AA}"/>
              </a:ext>
            </a:extLst>
          </p:cNvPr>
          <p:cNvSpPr>
            <a:spLocks noGrp="1"/>
          </p:cNvSpPr>
          <p:nvPr>
            <p:ph type="body" sz="quarter" idx="46"/>
          </p:nvPr>
        </p:nvSpPr>
        <p:spPr>
          <a:xfrm>
            <a:off x="701078" y="5346609"/>
            <a:ext cx="1920240" cy="248992"/>
          </a:xfrm>
        </p:spPr>
        <p:txBody>
          <a:bodyPr/>
          <a:lstStyle/>
          <a:p>
            <a:pPr lvl="0"/>
            <a:r>
              <a:rPr lang="en-IN" dirty="0"/>
              <a:t>Title, Company</a:t>
            </a:r>
            <a:endParaRPr lang="en-US" dirty="0"/>
          </a:p>
        </p:txBody>
      </p:sp>
      <p:pic>
        <p:nvPicPr>
          <p:cNvPr id="36"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D319AD25-114D-959C-9CB7-413367C341A9}"/>
              </a:ext>
            </a:extLst>
          </p:cNvPr>
          <p:cNvPicPr>
            <a:picLocks noGrp="1" noChangeAspect="1"/>
          </p:cNvPicPr>
          <p:nvPr>
            <p:ph type="pic" sz="quarter" idx="47"/>
          </p:nvPr>
        </p:nvPicPr>
        <p:blipFill>
          <a:blip r:embed="rId4" cstate="email">
            <a:extLst>
              <a:ext uri="{28A0092B-C50C-407E-A947-70E740481C1C}">
                <a14:useLocalDpi xmlns:a14="http://schemas.microsoft.com/office/drawing/2010/main"/>
              </a:ext>
            </a:extLst>
          </a:blip>
          <a:srcRect/>
          <a:stretch/>
        </p:blipFill>
        <p:spPr>
          <a:xfrm>
            <a:off x="3398962" y="3810096"/>
            <a:ext cx="1096422" cy="1097280"/>
          </a:xfrm>
        </p:spPr>
      </p:pic>
      <p:sp>
        <p:nvSpPr>
          <p:cNvPr id="98" name="Text Placeholder 97">
            <a:extLst>
              <a:ext uri="{FF2B5EF4-FFF2-40B4-BE49-F238E27FC236}">
                <a16:creationId xmlns:a16="http://schemas.microsoft.com/office/drawing/2014/main" id="{6ABD6967-7138-8D9A-95F1-5B027D5284C7}"/>
              </a:ext>
            </a:extLst>
          </p:cNvPr>
          <p:cNvSpPr>
            <a:spLocks noGrp="1"/>
          </p:cNvSpPr>
          <p:nvPr>
            <p:ph type="body" sz="quarter" idx="48"/>
          </p:nvPr>
        </p:nvSpPr>
        <p:spPr>
          <a:xfrm>
            <a:off x="2987053" y="5042078"/>
            <a:ext cx="1920240" cy="298064"/>
          </a:xfrm>
        </p:spPr>
        <p:txBody>
          <a:bodyPr/>
          <a:lstStyle/>
          <a:p>
            <a:r>
              <a:rPr lang="en-IN" dirty="0"/>
              <a:t>Speaker Name</a:t>
            </a:r>
            <a:endParaRPr lang="en-US" dirty="0"/>
          </a:p>
        </p:txBody>
      </p:sp>
      <p:sp>
        <p:nvSpPr>
          <p:cNvPr id="99" name="Text Placeholder 98">
            <a:extLst>
              <a:ext uri="{FF2B5EF4-FFF2-40B4-BE49-F238E27FC236}">
                <a16:creationId xmlns:a16="http://schemas.microsoft.com/office/drawing/2014/main" id="{B06BE0A5-A4CC-2787-7251-5DDF8544B012}"/>
              </a:ext>
            </a:extLst>
          </p:cNvPr>
          <p:cNvSpPr>
            <a:spLocks noGrp="1"/>
          </p:cNvSpPr>
          <p:nvPr>
            <p:ph type="body" sz="quarter" idx="49"/>
          </p:nvPr>
        </p:nvSpPr>
        <p:spPr>
          <a:xfrm>
            <a:off x="2987053" y="5346609"/>
            <a:ext cx="1920240" cy="248992"/>
          </a:xfrm>
        </p:spPr>
        <p:txBody>
          <a:bodyPr/>
          <a:lstStyle/>
          <a:p>
            <a:r>
              <a:rPr lang="en-IN" dirty="0"/>
              <a:t>Title, Company</a:t>
            </a:r>
            <a:endParaRPr lang="en-US" dirty="0"/>
          </a:p>
        </p:txBody>
      </p:sp>
      <p:pic>
        <p:nvPicPr>
          <p:cNvPr id="37"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0AC01CE5-9AF3-C43D-2F73-654A66827268}"/>
              </a:ext>
            </a:extLst>
          </p:cNvPr>
          <p:cNvPicPr>
            <a:picLocks noGrp="1" noChangeAspect="1"/>
          </p:cNvPicPr>
          <p:nvPr>
            <p:ph type="pic" sz="quarter" idx="50"/>
          </p:nvPr>
        </p:nvPicPr>
        <p:blipFill>
          <a:blip r:embed="rId5" cstate="email">
            <a:extLst>
              <a:ext uri="{28A0092B-C50C-407E-A947-70E740481C1C}">
                <a14:useLocalDpi xmlns:a14="http://schemas.microsoft.com/office/drawing/2010/main"/>
              </a:ext>
            </a:extLst>
          </a:blip>
          <a:srcRect/>
          <a:stretch/>
        </p:blipFill>
        <p:spPr>
          <a:xfrm>
            <a:off x="5684937" y="3810096"/>
            <a:ext cx="1096422" cy="1097280"/>
          </a:xfrm>
        </p:spPr>
      </p:pic>
      <p:sp>
        <p:nvSpPr>
          <p:cNvPr id="100" name="Text Placeholder 99">
            <a:extLst>
              <a:ext uri="{FF2B5EF4-FFF2-40B4-BE49-F238E27FC236}">
                <a16:creationId xmlns:a16="http://schemas.microsoft.com/office/drawing/2014/main" id="{B1A77A85-75D3-E23F-7E5D-D656A8C87041}"/>
              </a:ext>
            </a:extLst>
          </p:cNvPr>
          <p:cNvSpPr>
            <a:spLocks noGrp="1"/>
          </p:cNvSpPr>
          <p:nvPr>
            <p:ph type="body" sz="quarter" idx="51"/>
          </p:nvPr>
        </p:nvSpPr>
        <p:spPr>
          <a:xfrm>
            <a:off x="5273028" y="5042078"/>
            <a:ext cx="1920240" cy="298064"/>
          </a:xfrm>
        </p:spPr>
        <p:txBody>
          <a:bodyPr/>
          <a:lstStyle/>
          <a:p>
            <a:r>
              <a:rPr lang="en-IN" dirty="0"/>
              <a:t>Speaker Name</a:t>
            </a:r>
          </a:p>
        </p:txBody>
      </p:sp>
      <p:sp>
        <p:nvSpPr>
          <p:cNvPr id="101" name="Text Placeholder 100">
            <a:extLst>
              <a:ext uri="{FF2B5EF4-FFF2-40B4-BE49-F238E27FC236}">
                <a16:creationId xmlns:a16="http://schemas.microsoft.com/office/drawing/2014/main" id="{4DC35B61-A026-ECBA-91B6-D545E3934820}"/>
              </a:ext>
            </a:extLst>
          </p:cNvPr>
          <p:cNvSpPr>
            <a:spLocks noGrp="1"/>
          </p:cNvSpPr>
          <p:nvPr>
            <p:ph type="body" sz="quarter" idx="52"/>
          </p:nvPr>
        </p:nvSpPr>
        <p:spPr>
          <a:xfrm>
            <a:off x="5273028" y="5346609"/>
            <a:ext cx="1920240" cy="248992"/>
          </a:xfrm>
        </p:spPr>
        <p:txBody>
          <a:bodyPr/>
          <a:lstStyle/>
          <a:p>
            <a:r>
              <a:rPr lang="en-IN" dirty="0"/>
              <a:t>Title, Company</a:t>
            </a:r>
            <a:endParaRPr lang="en-US" dirty="0"/>
          </a:p>
        </p:txBody>
      </p:sp>
      <p:pic>
        <p:nvPicPr>
          <p:cNvPr id="38" name="Picture Placeholder 3" descr="An image of an elderly women with a poka dotted shirt and glasses smiling at the camera. The image has FPO text on top of it.">
            <a:extLst>
              <a:ext uri="{FF2B5EF4-FFF2-40B4-BE49-F238E27FC236}">
                <a16:creationId xmlns:a16="http://schemas.microsoft.com/office/drawing/2014/main" id="{71583834-971D-41E1-FA37-97A28AB42437}"/>
              </a:ext>
            </a:extLst>
          </p:cNvPr>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p:blipFill>
        <p:spPr>
          <a:xfrm>
            <a:off x="7970912" y="3810096"/>
            <a:ext cx="1096422" cy="1097280"/>
          </a:xfrm>
        </p:spPr>
      </p:pic>
      <p:sp>
        <p:nvSpPr>
          <p:cNvPr id="102" name="Text Placeholder 101">
            <a:extLst>
              <a:ext uri="{FF2B5EF4-FFF2-40B4-BE49-F238E27FC236}">
                <a16:creationId xmlns:a16="http://schemas.microsoft.com/office/drawing/2014/main" id="{5F352CBE-01A6-F0AB-3D69-7D1E8163B01C}"/>
              </a:ext>
            </a:extLst>
          </p:cNvPr>
          <p:cNvSpPr>
            <a:spLocks noGrp="1"/>
          </p:cNvSpPr>
          <p:nvPr>
            <p:ph type="body" sz="quarter" idx="54"/>
          </p:nvPr>
        </p:nvSpPr>
        <p:spPr>
          <a:xfrm>
            <a:off x="7559003" y="5042078"/>
            <a:ext cx="1920240" cy="298064"/>
          </a:xfrm>
        </p:spPr>
        <p:txBody>
          <a:bodyPr/>
          <a:lstStyle/>
          <a:p>
            <a:r>
              <a:rPr lang="en-IN" dirty="0"/>
              <a:t>Speaker Name</a:t>
            </a:r>
            <a:endParaRPr lang="en-US" dirty="0"/>
          </a:p>
        </p:txBody>
      </p:sp>
      <p:sp>
        <p:nvSpPr>
          <p:cNvPr id="103" name="Text Placeholder 102">
            <a:extLst>
              <a:ext uri="{FF2B5EF4-FFF2-40B4-BE49-F238E27FC236}">
                <a16:creationId xmlns:a16="http://schemas.microsoft.com/office/drawing/2014/main" id="{5065F4F4-BFEF-B4AA-3770-EBC03C456A68}"/>
              </a:ext>
            </a:extLst>
          </p:cNvPr>
          <p:cNvSpPr>
            <a:spLocks noGrp="1"/>
          </p:cNvSpPr>
          <p:nvPr>
            <p:ph type="body" sz="quarter" idx="55"/>
          </p:nvPr>
        </p:nvSpPr>
        <p:spPr>
          <a:xfrm>
            <a:off x="7559003" y="5346609"/>
            <a:ext cx="1920240" cy="248992"/>
          </a:xfrm>
        </p:spPr>
        <p:txBody>
          <a:bodyPr/>
          <a:lstStyle/>
          <a:p>
            <a:r>
              <a:rPr lang="en-IN" dirty="0"/>
              <a:t>Title, Company</a:t>
            </a:r>
            <a:endParaRPr lang="en-US" dirty="0"/>
          </a:p>
        </p:txBody>
      </p:sp>
      <p:pic>
        <p:nvPicPr>
          <p:cNvPr id="39" name="Picture Placeholder 5" descr="An image of an young man with curly hair smiling at the camera with a blurry background. The image has FPO text on top of it.">
            <a:extLst>
              <a:ext uri="{FF2B5EF4-FFF2-40B4-BE49-F238E27FC236}">
                <a16:creationId xmlns:a16="http://schemas.microsoft.com/office/drawing/2014/main" id="{2E40E813-FF07-2DEA-E97E-7314B0F95467}"/>
              </a:ext>
            </a:extLst>
          </p:cNvPr>
          <p:cNvPicPr>
            <a:picLocks noGrp="1" noChangeAspect="1"/>
          </p:cNvPicPr>
          <p:nvPr>
            <p:ph type="pic" sz="quarter" idx="56"/>
          </p:nvPr>
        </p:nvPicPr>
        <p:blipFill>
          <a:blip r:embed="rId3" cstate="email">
            <a:extLst>
              <a:ext uri="{28A0092B-C50C-407E-A947-70E740481C1C}">
                <a14:useLocalDpi xmlns:a14="http://schemas.microsoft.com/office/drawing/2010/main"/>
              </a:ext>
            </a:extLst>
          </a:blip>
          <a:srcRect/>
          <a:stretch/>
        </p:blipFill>
        <p:spPr>
          <a:xfrm>
            <a:off x="10256887" y="3810096"/>
            <a:ext cx="1096422" cy="1097280"/>
          </a:xfrm>
        </p:spPr>
      </p:pic>
      <p:sp>
        <p:nvSpPr>
          <p:cNvPr id="104" name="Text Placeholder 103">
            <a:extLst>
              <a:ext uri="{FF2B5EF4-FFF2-40B4-BE49-F238E27FC236}">
                <a16:creationId xmlns:a16="http://schemas.microsoft.com/office/drawing/2014/main" id="{2D04DD3F-49C7-0677-E768-D27EC1B397B5}"/>
              </a:ext>
            </a:extLst>
          </p:cNvPr>
          <p:cNvSpPr>
            <a:spLocks noGrp="1"/>
          </p:cNvSpPr>
          <p:nvPr>
            <p:ph type="body" sz="quarter" idx="57"/>
          </p:nvPr>
        </p:nvSpPr>
        <p:spPr>
          <a:xfrm>
            <a:off x="9844978" y="5042078"/>
            <a:ext cx="1920240" cy="298064"/>
          </a:xfrm>
        </p:spPr>
        <p:txBody>
          <a:bodyPr/>
          <a:lstStyle/>
          <a:p>
            <a:r>
              <a:rPr lang="en-IN" dirty="0"/>
              <a:t>Speaker Name</a:t>
            </a:r>
            <a:endParaRPr lang="en-US" dirty="0"/>
          </a:p>
        </p:txBody>
      </p:sp>
      <p:sp>
        <p:nvSpPr>
          <p:cNvPr id="105" name="Text Placeholder 104">
            <a:extLst>
              <a:ext uri="{FF2B5EF4-FFF2-40B4-BE49-F238E27FC236}">
                <a16:creationId xmlns:a16="http://schemas.microsoft.com/office/drawing/2014/main" id="{808DCA35-F746-F60E-DC89-08C39DF5D9CD}"/>
              </a:ext>
            </a:extLst>
          </p:cNvPr>
          <p:cNvSpPr>
            <a:spLocks noGrp="1"/>
          </p:cNvSpPr>
          <p:nvPr>
            <p:ph type="body" sz="quarter" idx="58"/>
          </p:nvPr>
        </p:nvSpPr>
        <p:spPr>
          <a:xfrm>
            <a:off x="9844978" y="5346609"/>
            <a:ext cx="1920240" cy="248992"/>
          </a:xfrm>
        </p:spPr>
        <p:txBody>
          <a:bodyPr/>
          <a:lstStyle/>
          <a:p>
            <a:r>
              <a:rPr lang="en-IN" dirty="0"/>
              <a:t>Title, Company</a:t>
            </a:r>
            <a:endParaRPr lang="en-US" dirty="0"/>
          </a:p>
        </p:txBody>
      </p:sp>
    </p:spTree>
    <p:extLst>
      <p:ext uri="{BB962C8B-B14F-4D97-AF65-F5344CB8AC3E}">
        <p14:creationId xmlns:p14="http://schemas.microsoft.com/office/powerpoint/2010/main" val="3145147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B6DBF3-2BBF-D2B8-93BC-83A7EA511676}"/>
              </a:ext>
            </a:extLst>
          </p:cNvPr>
          <p:cNvSpPr>
            <a:spLocks noGrp="1"/>
          </p:cNvSpPr>
          <p:nvPr>
            <p:ph type="title"/>
          </p:nvPr>
        </p:nvSpPr>
        <p:spPr>
          <a:xfrm>
            <a:off x="768875" y="182403"/>
            <a:ext cx="10671048" cy="822960"/>
          </a:xfrm>
        </p:spPr>
        <p:txBody>
          <a:bodyPr/>
          <a:lstStyle/>
          <a:p>
            <a:r>
              <a:rPr lang="en-US" dirty="0"/>
              <a:t>One speaker on stage</a:t>
            </a:r>
          </a:p>
        </p:txBody>
      </p:sp>
      <p:sp>
        <p:nvSpPr>
          <p:cNvPr id="4" name="Slide Number Placeholder 3">
            <a:extLst>
              <a:ext uri="{FF2B5EF4-FFF2-40B4-BE49-F238E27FC236}">
                <a16:creationId xmlns:a16="http://schemas.microsoft.com/office/drawing/2014/main" id="{017E1D6E-A3C9-6354-C606-3164C839825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9</a:t>
            </a:fld>
            <a:endParaRPr lang="en-US" dirty="0"/>
          </a:p>
        </p:txBody>
      </p:sp>
      <p:sp>
        <p:nvSpPr>
          <p:cNvPr id="8" name="Text Placeholder 7">
            <a:extLst>
              <a:ext uri="{FF2B5EF4-FFF2-40B4-BE49-F238E27FC236}">
                <a16:creationId xmlns:a16="http://schemas.microsoft.com/office/drawing/2014/main" id="{0AB33CFF-08E0-D589-964E-26EE7F711FA2}"/>
              </a:ext>
            </a:extLst>
          </p:cNvPr>
          <p:cNvSpPr>
            <a:spLocks noGrp="1"/>
          </p:cNvSpPr>
          <p:nvPr>
            <p:ph type="body" sz="quarter" idx="13"/>
          </p:nvPr>
        </p:nvSpPr>
        <p:spPr>
          <a:xfrm>
            <a:off x="3810000" y="2720621"/>
            <a:ext cx="4572000" cy="640073"/>
          </a:xfrm>
        </p:spPr>
        <p:txBody>
          <a:bodyPr/>
          <a:lstStyle/>
          <a:p>
            <a:r>
              <a:rPr lang="en-US" dirty="0"/>
              <a:t>Speaker Name</a:t>
            </a:r>
          </a:p>
        </p:txBody>
      </p:sp>
      <p:sp>
        <p:nvSpPr>
          <p:cNvPr id="9" name="Text Placeholder 8">
            <a:extLst>
              <a:ext uri="{FF2B5EF4-FFF2-40B4-BE49-F238E27FC236}">
                <a16:creationId xmlns:a16="http://schemas.microsoft.com/office/drawing/2014/main" id="{E5C62D5D-D9B2-C40A-B9B1-6EC00CD739E5}"/>
              </a:ext>
            </a:extLst>
          </p:cNvPr>
          <p:cNvSpPr>
            <a:spLocks noGrp="1"/>
          </p:cNvSpPr>
          <p:nvPr>
            <p:ph type="body" sz="quarter" idx="14"/>
          </p:nvPr>
        </p:nvSpPr>
        <p:spPr>
          <a:xfrm>
            <a:off x="3810000" y="3359674"/>
            <a:ext cx="4572000" cy="640073"/>
          </a:xfrm>
        </p:spPr>
        <p:txBody>
          <a:bodyPr/>
          <a:lstStyle/>
          <a:p>
            <a:r>
              <a:rPr lang="en-US" dirty="0"/>
              <a:t>Speaker Title</a:t>
            </a:r>
          </a:p>
        </p:txBody>
      </p:sp>
      <p:sp>
        <p:nvSpPr>
          <p:cNvPr id="3" name="Footer Placeholder 2">
            <a:extLst>
              <a:ext uri="{FF2B5EF4-FFF2-40B4-BE49-F238E27FC236}">
                <a16:creationId xmlns:a16="http://schemas.microsoft.com/office/drawing/2014/main" id="{BD20E07B-627E-B645-4D1F-FF38A5067729}"/>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108185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racle-FY26-8.6">
  <a:themeElements>
    <a:clrScheme name="Custom 77">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Pine 80">
      <a:srgbClr val="74A683"/>
    </a:custClr>
    <a:custClr name="Pine 90">
      <a:srgbClr val="5C926D"/>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100">
      <a:srgbClr val="4C825C"/>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20">
      <a:srgbClr val="3F6B4B"/>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40">
      <a:srgbClr val="33553C"/>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RW-Early-FY26-v8.6" id="{0D251CCE-1243-154B-A0F8-E6E031D508F3}" vid="{E4D581CB-8A8C-EC48-88D7-7D405B802722}"/>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22C9B34DEC2143A76D7422EE4B3741" ma:contentTypeVersion="3" ma:contentTypeDescription="Create a new document." ma:contentTypeScope="" ma:versionID="a1f5fca72f36d62758ae097d6c990fc8">
  <xsd:schema xmlns:xsd="http://www.w3.org/2001/XMLSchema" xmlns:xs="http://www.w3.org/2001/XMLSchema" xmlns:p="http://schemas.microsoft.com/office/2006/metadata/properties" xmlns:ns2="9cb3e6ae-4110-4b48-ae1c-0e2053abb8d8" targetNamespace="http://schemas.microsoft.com/office/2006/metadata/properties" ma:root="true" ma:fieldsID="a0a61b6fd12fc4584a0304eeec214773" ns2:_="">
    <xsd:import namespace="9cb3e6ae-4110-4b48-ae1c-0e2053abb8d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3e6ae-4110-4b48-ae1c-0e2053abb8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623C34-B8B2-4731-8A36-C3B04C28D545}">
  <ds:schemaRefs>
    <ds:schemaRef ds:uri="http://schemas.microsoft.com/sharepoint/v3/contenttype/forms"/>
  </ds:schemaRefs>
</ds:datastoreItem>
</file>

<file path=customXml/itemProps2.xml><?xml version="1.0" encoding="utf-8"?>
<ds:datastoreItem xmlns:ds="http://schemas.openxmlformats.org/officeDocument/2006/customXml" ds:itemID="{422F5D24-F3A4-406A-A30D-311088587A8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A54AA96-5DD7-4442-8D90-6C080BDDB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b3e6ae-4110-4b48-ae1c-0e2053abb8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c76ce46-357f-46de-88d6-77b9bbb83c46}" enabled="1" method="Privileged" siteId="{4e2c6054-71cb-48f1-bd6c-3a9705aca71b}" removed="0"/>
</clbl:labelList>
</file>

<file path=docProps/app.xml><?xml version="1.0" encoding="utf-8"?>
<Properties xmlns="http://schemas.openxmlformats.org/officeDocument/2006/extended-properties" xmlns:vt="http://schemas.openxmlformats.org/officeDocument/2006/docPropsVTypes">
  <Template>Oracle-FY26-8</Template>
  <TotalTime>12</TotalTime>
  <Words>2796</Words>
  <Application>Microsoft Macintosh PowerPoint</Application>
  <PresentationFormat>Widescreen</PresentationFormat>
  <Paragraphs>579</Paragraphs>
  <Slides>51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System Font Regular</vt:lpstr>
      <vt:lpstr>Arial</vt:lpstr>
      <vt:lpstr>Oracle Sans</vt:lpstr>
      <vt:lpstr>Oracle Sans Light</vt:lpstr>
      <vt:lpstr>Oracle Sans Tab</vt:lpstr>
      <vt:lpstr>Oracle Sans Tab Extra Bold</vt:lpstr>
      <vt:lpstr>Oracle Sans Tab Light</vt:lpstr>
      <vt:lpstr>Oracle Sans Tab Semi Bold</vt:lpstr>
      <vt:lpstr>Oracle-FY26-8.6</vt:lpstr>
      <vt:lpstr>Master brand/ industries/ cross-pillar title dark</vt:lpstr>
      <vt:lpstr>Speakers-virtual  </vt:lpstr>
      <vt:lpstr>Speakers-virtual profile </vt:lpstr>
      <vt:lpstr>Speakers-virtual </vt:lpstr>
      <vt:lpstr>3 Speakers-virtual </vt:lpstr>
      <vt:lpstr>4 Speakers-virtual </vt:lpstr>
      <vt:lpstr>6 Speakers-virtual </vt:lpstr>
      <vt:lpstr>10 Speakers-virtual </vt:lpstr>
      <vt:lpstr>One speaker on stage</vt:lpstr>
      <vt:lpstr>Two speakers on stage</vt:lpstr>
      <vt:lpstr>Three speakers on stage</vt:lpstr>
      <vt:lpstr>Four speakers on stage</vt:lpstr>
      <vt:lpstr>Cross-pillar, industries, and general divider dark</vt:lpstr>
      <vt:lpstr>Agenda title</vt:lpstr>
      <vt:lpstr>Agenda title</vt:lpstr>
      <vt:lpstr>Title on a dark title/subtitle slide</vt:lpstr>
      <vt:lpstr>Title on a dark title/subtitle one column slide</vt:lpstr>
      <vt:lpstr>Title on a dark two column</vt:lpstr>
      <vt:lpstr>Title on a dark three column</vt:lpstr>
      <vt:lpstr>Title on a dark with 1/3 photo</vt:lpstr>
      <vt:lpstr>Title, content and illustration</vt:lpstr>
      <vt:lpstr>Bold statement on light with a photo on the right</vt:lpstr>
      <vt:lpstr>Title on dark three icons slides</vt:lpstr>
      <vt:lpstr>Title on dark four icons slides</vt:lpstr>
      <vt:lpstr>Title on dark two images and content slide</vt:lpstr>
      <vt:lpstr>A short title goes here on dark</vt:lpstr>
      <vt:lpstr>Short title on dark</vt:lpstr>
      <vt:lpstr>Title on a split color page</vt:lpstr>
      <vt:lpstr>Left title on dark. Graphics on the right.</vt:lpstr>
      <vt:lpstr>Left title on dark. Add in custom  graphics or technical diagrams on the right.</vt:lpstr>
      <vt:lpstr>Impact or bold statement on a dark background</vt:lpstr>
      <vt:lpstr>A Multi-statement slide example on dark </vt:lpstr>
      <vt:lpstr>Headline copy on  32 point dark slide</vt:lpstr>
      <vt:lpstr>Title on  dark split slide</vt:lpstr>
      <vt:lpstr>“A general customer quote slide.  Surrounded by quotation marks”</vt:lpstr>
      <vt:lpstr>“A general customer quote slide. Surrounded by quotation marks.”</vt:lpstr>
      <vt:lpstr>Timeline</vt:lpstr>
      <vt:lpstr>Date timeline</vt:lpstr>
      <vt:lpstr>Date timeline</vt:lpstr>
      <vt:lpstr>Thank you</vt:lpstr>
      <vt:lpstr>Example on a dark table slide </vt:lpstr>
      <vt:lpstr>Title on a dark table slide </vt:lpstr>
      <vt:lpstr>Title for a from/to slide</vt:lpstr>
      <vt:lpstr>Screenshot on dark</vt:lpstr>
      <vt:lpstr>Grabbable device shells</vt:lpstr>
      <vt:lpstr>Single statistic title on dark</vt:lpstr>
      <vt:lpstr>Title</vt:lpstr>
      <vt:lpstr>Title for a chart </vt:lpstr>
      <vt:lpstr>PowerPoint Presentation</vt:lpstr>
      <vt:lpstr>PowerPoint Presentation</vt:lpstr>
      <vt:lpstr>An end slide on dark showing an Oracle logo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Belton Kwong</dc:creator>
  <cp:lastModifiedBy>Belton Kwong</cp:lastModifiedBy>
  <cp:revision>4</cp:revision>
  <dcterms:created xsi:type="dcterms:W3CDTF">2026-01-28T07:26:49Z</dcterms:created>
  <dcterms:modified xsi:type="dcterms:W3CDTF">2026-01-28T07:55:00Z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2025-01-23T20:44:35Z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f22884e0-546d-4aff-a9ba-accbb4729511</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y fmtid="{D5CDD505-2E9C-101B-9397-08002B2CF9AE}" pid="13" name="Order">
    <vt:lpwstr>48077600.0000000</vt:lpwstr>
  </property>
  <property fmtid="{D5CDD505-2E9C-101B-9397-08002B2CF9AE}" pid="14" name="xd_ProgID">
    <vt:lpwstr/>
  </property>
  <property fmtid="{D5CDD505-2E9C-101B-9397-08002B2CF9AE}" pid="15" name="ContentTypeId">
    <vt:lpwstr>0x010100FD22C9B34DEC2143A76D7422EE4B3741</vt:lpwstr>
  </property>
  <property fmtid="{D5CDD505-2E9C-101B-9397-08002B2CF9AE}" pid="16" name="_SourceUrl">
    <vt:lpwstr/>
  </property>
  <property fmtid="{D5CDD505-2E9C-101B-9397-08002B2CF9AE}" pid="17" name="_SharedFileIndex">
    <vt:lpwstr/>
  </property>
  <property fmtid="{D5CDD505-2E9C-101B-9397-08002B2CF9AE}" pid="18" name="ComplianceAssetId">
    <vt:lpwstr/>
  </property>
  <property fmtid="{D5CDD505-2E9C-101B-9397-08002B2CF9AE}" pid="19" name="TemplateUrl">
    <vt:lpwstr/>
  </property>
  <property fmtid="{D5CDD505-2E9C-101B-9397-08002B2CF9AE}" pid="20" name="IncludeInSearch">
    <vt:lpwstr>true</vt:lpwstr>
  </property>
  <property fmtid="{D5CDD505-2E9C-101B-9397-08002B2CF9AE}" pid="21" name="TriggerFlowInfo">
    <vt:lpwstr/>
  </property>
  <property fmtid="{D5CDD505-2E9C-101B-9397-08002B2CF9AE}" pid="22" name="xd_Signature">
    <vt:lpwstr/>
  </property>
</Properties>
</file>